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6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0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389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737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718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44263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2241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593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7144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047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535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114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478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71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530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036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477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835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79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657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  <p:sldLayoutId id="2147483782" r:id="rId13"/>
    <p:sldLayoutId id="2147483783" r:id="rId14"/>
    <p:sldLayoutId id="2147483784" r:id="rId15"/>
    <p:sldLayoutId id="2147483785" r:id="rId16"/>
    <p:sldLayoutId id="21474837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image" Target="../media/image30.png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3.emf"/><Relationship Id="rId5" Type="http://schemas.openxmlformats.org/officeDocument/2006/relationships/image" Target="../media/image32.png"/><Relationship Id="rId4" Type="http://schemas.openxmlformats.org/officeDocument/2006/relationships/image" Target="../media/image3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wmf"/><Relationship Id="rId9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oleObject" Target="../embeddings/oleObject5.bin"/><Relationship Id="rId7" Type="http://schemas.openxmlformats.org/officeDocument/2006/relationships/image" Target="../media/image1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oleObject" Target="../embeddings/oleObject10.bin"/><Relationship Id="rId7" Type="http://schemas.openxmlformats.org/officeDocument/2006/relationships/image" Target="../media/image17.wmf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11" Type="http://schemas.openxmlformats.org/officeDocument/2006/relationships/oleObject" Target="../embeddings/oleObject13.bin"/><Relationship Id="rId5" Type="http://schemas.openxmlformats.org/officeDocument/2006/relationships/image" Target="../media/image20.png"/><Relationship Id="rId10" Type="http://schemas.openxmlformats.org/officeDocument/2006/relationships/image" Target="../media/image18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oleObject" Target="../embeddings/oleObject14.bin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24.png"/><Relationship Id="rId10" Type="http://schemas.openxmlformats.org/officeDocument/2006/relationships/image" Target="../media/image2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1A-2 Measures of Angles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114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9251" y="1253926"/>
            <a:ext cx="2908044" cy="2170364"/>
          </a:xfrm>
          <a:prstGeom prst="rect">
            <a:avLst/>
          </a:prstGeom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9597437"/>
              </p:ext>
            </p:extLst>
          </p:nvPr>
        </p:nvGraphicFramePr>
        <p:xfrm>
          <a:off x="1409251" y="3660197"/>
          <a:ext cx="1908402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4" imgW="647640" imgH="177480" progId="Equation.DSMT4">
                  <p:embed/>
                </p:oleObj>
              </mc:Choice>
              <mc:Fallback>
                <p:oleObj name="Equation" r:id="rId4" imgW="6476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09251" y="3660197"/>
                        <a:ext cx="1908402" cy="523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8755965"/>
              </p:ext>
            </p:extLst>
          </p:nvPr>
        </p:nvGraphicFramePr>
        <p:xfrm>
          <a:off x="1409251" y="4241993"/>
          <a:ext cx="2014105" cy="4779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tion" r:id="rId6" imgW="749160" imgH="177480" progId="Equation.DSMT4">
                  <p:embed/>
                </p:oleObj>
              </mc:Choice>
              <mc:Fallback>
                <p:oleObj name="Equation" r:id="rId6" imgW="7491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409251" y="4241993"/>
                        <a:ext cx="2014105" cy="4779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876222" y="1526248"/>
            <a:ext cx="9236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Find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9629367"/>
              </p:ext>
            </p:extLst>
          </p:nvPr>
        </p:nvGraphicFramePr>
        <p:xfrm>
          <a:off x="5799873" y="1587980"/>
          <a:ext cx="823768" cy="4613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8" imgW="317160" imgH="177480" progId="Equation.DSMT4">
                  <p:embed/>
                </p:oleObj>
              </mc:Choice>
              <mc:Fallback>
                <p:oleObj name="Equation" r:id="rId8" imgW="3171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799873" y="1587980"/>
                        <a:ext cx="823768" cy="4613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270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7964" y="1434812"/>
            <a:ext cx="596028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What are the restrictions on        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(decimal degrees)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3615374"/>
              </p:ext>
            </p:extLst>
          </p:nvPr>
        </p:nvGraphicFramePr>
        <p:xfrm>
          <a:off x="6343854" y="1434812"/>
          <a:ext cx="805965" cy="5238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3" imgW="253800" imgH="164880" progId="Equation.DSMT4">
                  <p:embed/>
                </p:oleObj>
              </mc:Choice>
              <mc:Fallback>
                <p:oleObj name="Equation" r:id="rId3" imgW="25380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43854" y="1434812"/>
                        <a:ext cx="805965" cy="5238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/>
          <a:srcRect l="10831" t="10504" r="42243" b="4697"/>
          <a:stretch/>
        </p:blipFill>
        <p:spPr>
          <a:xfrm>
            <a:off x="1024171" y="2687843"/>
            <a:ext cx="2459776" cy="2032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83947" y="435051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86156" y="956179"/>
            <a:ext cx="735806" cy="47863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21962" y="933886"/>
            <a:ext cx="33890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i</a:t>
            </a:r>
            <a:r>
              <a:rPr lang="en-US" sz="3600" dirty="0" smtClean="0"/>
              <a:t>s an acute angle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5303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1024770" y="1256146"/>
            <a:ext cx="9929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is the angle formed by the hands of a clock at: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200726" y="2269260"/>
            <a:ext cx="9525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2</a:t>
            </a:r>
            <a:r>
              <a:rPr lang="en-US" sz="3200" dirty="0" smtClean="0"/>
              <a:t>:00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105236" y="2269260"/>
            <a:ext cx="9525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9:30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6420" y="3177811"/>
            <a:ext cx="2147688" cy="21476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896" y="3177811"/>
            <a:ext cx="2181225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72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27563" y="1025237"/>
            <a:ext cx="76665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Change       hours into hours and minutes.</a:t>
            </a:r>
            <a:endParaRPr lang="en-US" sz="36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8560096"/>
              </p:ext>
            </p:extLst>
          </p:nvPr>
        </p:nvGraphicFramePr>
        <p:xfrm>
          <a:off x="3946525" y="908050"/>
          <a:ext cx="636588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3" imgW="241200" imgH="393480" progId="Equation.DSMT4">
                  <p:embed/>
                </p:oleObj>
              </mc:Choice>
              <mc:Fallback>
                <p:oleObj name="Equation" r:id="rId3" imgW="2412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46525" y="908050"/>
                        <a:ext cx="636588" cy="879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2217252" y="3133498"/>
            <a:ext cx="78974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Change 7.2 hours </a:t>
            </a:r>
            <a:r>
              <a:rPr lang="en-US" sz="3600" dirty="0"/>
              <a:t>into hours and minutes.</a:t>
            </a:r>
          </a:p>
        </p:txBody>
      </p:sp>
    </p:spTree>
    <p:extLst>
      <p:ext uri="{BB962C8B-B14F-4D97-AF65-F5344CB8AC3E}">
        <p14:creationId xmlns:p14="http://schemas.microsoft.com/office/powerpoint/2010/main" val="2413685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7393" y="735209"/>
            <a:ext cx="1012629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Each </a:t>
            </a:r>
            <a:r>
              <a:rPr lang="en-US" sz="3200" smtClean="0"/>
              <a:t>degree </a:t>
            </a:r>
            <a:r>
              <a:rPr lang="en-US" sz="3200" smtClean="0"/>
              <a:t>of an </a:t>
            </a:r>
            <a:r>
              <a:rPr lang="en-US" sz="3200" dirty="0" smtClean="0"/>
              <a:t>angle is divided into 60 minutes ( ‘ ), </a:t>
            </a:r>
          </a:p>
          <a:p>
            <a:r>
              <a:rPr lang="en-US" sz="3200" dirty="0" smtClean="0"/>
              <a:t>and each minute of a degree is divided into 60 seconds ( “ ).</a:t>
            </a:r>
            <a:endParaRPr lang="en-US" sz="3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117634"/>
              </p:ext>
            </p:extLst>
          </p:nvPr>
        </p:nvGraphicFramePr>
        <p:xfrm>
          <a:off x="1294422" y="2222891"/>
          <a:ext cx="1855537" cy="64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3" imgW="507960" imgH="177480" progId="Equation.DSMT4">
                  <p:embed/>
                </p:oleObj>
              </mc:Choice>
              <mc:Fallback>
                <p:oleObj name="Equation" r:id="rId3" imgW="5079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4422" y="2222891"/>
                        <a:ext cx="1855537" cy="649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749652"/>
              </p:ext>
            </p:extLst>
          </p:nvPr>
        </p:nvGraphicFramePr>
        <p:xfrm>
          <a:off x="1295665" y="3441288"/>
          <a:ext cx="1854294" cy="6490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5" imgW="507960" imgH="177480" progId="Equation.DSMT4">
                  <p:embed/>
                </p:oleObj>
              </mc:Choice>
              <mc:Fallback>
                <p:oleObj name="Equation" r:id="rId5" imgW="5079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95665" y="3441288"/>
                        <a:ext cx="1854294" cy="6490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7120255"/>
              </p:ext>
            </p:extLst>
          </p:nvPr>
        </p:nvGraphicFramePr>
        <p:xfrm>
          <a:off x="6116055" y="3505660"/>
          <a:ext cx="3056821" cy="5216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7" imgW="1041120" imgH="177480" progId="Equation.DSMT4">
                  <p:embed/>
                </p:oleObj>
              </mc:Choice>
              <mc:Fallback>
                <p:oleObj name="Equation" r:id="rId7" imgW="1041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116055" y="3505660"/>
                        <a:ext cx="3056821" cy="5216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16055" y="2342995"/>
            <a:ext cx="2440804" cy="536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308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3660336"/>
              </p:ext>
            </p:extLst>
          </p:nvPr>
        </p:nvGraphicFramePr>
        <p:xfrm>
          <a:off x="8085220" y="2023271"/>
          <a:ext cx="1276851" cy="1014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3" imgW="495000" imgH="393480" progId="Equation.DSMT4">
                  <p:embed/>
                </p:oleObj>
              </mc:Choice>
              <mc:Fallback>
                <p:oleObj name="Equation" r:id="rId3" imgW="4950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085220" y="2023271"/>
                        <a:ext cx="1276851" cy="10149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428831"/>
              </p:ext>
            </p:extLst>
          </p:nvPr>
        </p:nvGraphicFramePr>
        <p:xfrm>
          <a:off x="4114800" y="2209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5" imgW="914400" imgH="198720" progId="Equation.DSMT4">
                  <p:embed/>
                </p:oleObj>
              </mc:Choice>
              <mc:Fallback>
                <p:oleObj name="Equation" r:id="rId5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14800" y="22098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0792" y="789272"/>
            <a:ext cx="90959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Change each angle measure into degrees and minutes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45542" y="2075227"/>
            <a:ext cx="1315181" cy="10149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72000" y="2231548"/>
            <a:ext cx="1575900" cy="565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184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-1" r="46664" b="3804"/>
          <a:stretch/>
        </p:blipFill>
        <p:spPr>
          <a:xfrm>
            <a:off x="906895" y="1306367"/>
            <a:ext cx="2909653" cy="2166505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6998403"/>
              </p:ext>
            </p:extLst>
          </p:nvPr>
        </p:nvGraphicFramePr>
        <p:xfrm>
          <a:off x="4387272" y="1306367"/>
          <a:ext cx="3257468" cy="570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4" imgW="1015920" imgH="177480" progId="Equation.DSMT4">
                  <p:embed/>
                </p:oleObj>
              </mc:Choice>
              <mc:Fallback>
                <p:oleObj name="Equation" r:id="rId4" imgW="10159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87272" y="1306367"/>
                        <a:ext cx="3257468" cy="5700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4169302"/>
              </p:ext>
            </p:extLst>
          </p:nvPr>
        </p:nvGraphicFramePr>
        <p:xfrm>
          <a:off x="8215464" y="1306367"/>
          <a:ext cx="1053522" cy="526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6" imgW="330120" imgH="164880" progId="Equation.DSMT4">
                  <p:embed/>
                </p:oleObj>
              </mc:Choice>
              <mc:Fallback>
                <p:oleObj name="Equation" r:id="rId6" imgW="33012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215464" y="1306367"/>
                        <a:ext cx="1053522" cy="5267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861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3163" y="1391684"/>
            <a:ext cx="52314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Change                to degrees. </a:t>
            </a:r>
            <a:endParaRPr lang="en-US" sz="32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8427468"/>
              </p:ext>
            </p:extLst>
          </p:nvPr>
        </p:nvGraphicFramePr>
        <p:xfrm>
          <a:off x="2968204" y="1446400"/>
          <a:ext cx="1425143" cy="570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3" imgW="444240" imgH="177480" progId="Equation.DSMT4">
                  <p:embed/>
                </p:oleObj>
              </mc:Choice>
              <mc:Fallback>
                <p:oleObj name="Equation" r:id="rId3" imgW="4442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68204" y="1446400"/>
                        <a:ext cx="1425143" cy="5700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3041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653279"/>
            <a:ext cx="71761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Congruent angles have the same measure. </a:t>
            </a:r>
            <a:endParaRPr lang="en-US" sz="3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1112929"/>
              </p:ext>
            </p:extLst>
          </p:nvPr>
        </p:nvGraphicFramePr>
        <p:xfrm>
          <a:off x="4514850" y="22193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22193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6917" y="3251922"/>
            <a:ext cx="2543175" cy="1800225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5933455"/>
              </p:ext>
            </p:extLst>
          </p:nvPr>
        </p:nvGraphicFramePr>
        <p:xfrm>
          <a:off x="2582946" y="3716300"/>
          <a:ext cx="3343276" cy="5710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Equation" r:id="rId6" imgW="1041120" imgH="177480" progId="Equation.DSMT4">
                  <p:embed/>
                </p:oleObj>
              </mc:Choice>
              <mc:Fallback>
                <p:oleObj name="Equation" r:id="rId6" imgW="1041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82946" y="3716300"/>
                        <a:ext cx="3343276" cy="5710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56019" y="2308225"/>
            <a:ext cx="2447925" cy="2219325"/>
          </a:xfrm>
          <a:prstGeom prst="rect">
            <a:avLst/>
          </a:prstGeom>
        </p:spPr>
      </p:pic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4384998"/>
              </p:ext>
            </p:extLst>
          </p:nvPr>
        </p:nvGraphicFramePr>
        <p:xfrm>
          <a:off x="7253249" y="4001805"/>
          <a:ext cx="2039325" cy="5710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Equation" r:id="rId9" imgW="634680" imgH="177480" progId="Equation.DSMT4">
                  <p:embed/>
                </p:oleObj>
              </mc:Choice>
              <mc:Fallback>
                <p:oleObj name="Equation" r:id="rId9" imgW="6346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253249" y="4001805"/>
                        <a:ext cx="2039325" cy="5710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1772519" y="1454489"/>
            <a:ext cx="88186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Angles are congruent, while their measures ae equal.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8556832"/>
              </p:ext>
            </p:extLst>
          </p:nvPr>
        </p:nvGraphicFramePr>
        <p:xfrm>
          <a:off x="7461250" y="4796511"/>
          <a:ext cx="2057708" cy="5054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Equation" r:id="rId11" imgW="723600" imgH="177480" progId="Equation.DSMT4">
                  <p:embed/>
                </p:oleObj>
              </mc:Choice>
              <mc:Fallback>
                <p:oleObj name="Equation" r:id="rId11" imgW="7236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461250" y="4796511"/>
                        <a:ext cx="2057708" cy="5054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6773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0363" y="415637"/>
            <a:ext cx="72186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Congruent segments have the same length. </a:t>
            </a:r>
            <a:endParaRPr lang="en-US" sz="3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1112929"/>
              </p:ext>
            </p:extLst>
          </p:nvPr>
        </p:nvGraphicFramePr>
        <p:xfrm>
          <a:off x="4514850" y="22193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22193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09771" y="2470971"/>
            <a:ext cx="4542704" cy="1823900"/>
          </a:xfrm>
          <a:prstGeom prst="rect">
            <a:avLst/>
          </a:prstGeom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8607041"/>
              </p:ext>
            </p:extLst>
          </p:nvPr>
        </p:nvGraphicFramePr>
        <p:xfrm>
          <a:off x="7461379" y="3752522"/>
          <a:ext cx="2239488" cy="653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6" imgW="609480" imgH="177480" progId="Equation.DSMT4">
                  <p:embed/>
                </p:oleObj>
              </mc:Choice>
              <mc:Fallback>
                <p:oleObj name="Equation" r:id="rId6" imgW="609480" imgH="177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461379" y="3752522"/>
                        <a:ext cx="2239488" cy="6531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8247" y="1931761"/>
            <a:ext cx="4764232" cy="881383"/>
          </a:xfrm>
          <a:prstGeom prst="rect">
            <a:avLst/>
          </a:prstGeom>
        </p:spPr>
      </p:pic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809514"/>
              </p:ext>
            </p:extLst>
          </p:nvPr>
        </p:nvGraphicFramePr>
        <p:xfrm>
          <a:off x="1848995" y="2813144"/>
          <a:ext cx="1922100" cy="666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9" imgW="622080" imgH="215640" progId="Equation.DSMT4">
                  <p:embed/>
                </p:oleObj>
              </mc:Choice>
              <mc:Fallback>
                <p:oleObj name="Equation" r:id="rId9" imgW="622080" imgH="2156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848995" y="2813144"/>
                        <a:ext cx="1922100" cy="6668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17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0547" y="952500"/>
            <a:ext cx="5733185" cy="254808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15713" y="2109644"/>
            <a:ext cx="18746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Tick marks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7993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87</TotalTime>
  <Words>117</Words>
  <Application>Microsoft Office PowerPoint</Application>
  <PresentationFormat>Widescreen</PresentationFormat>
  <Paragraphs>19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Tw Cen MT</vt:lpstr>
      <vt:lpstr>Droplet</vt:lpstr>
      <vt:lpstr>Equation</vt:lpstr>
      <vt:lpstr>1A-2 Measures of 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1A-2 Measures of Angles</dc:title>
  <dc:creator>Cim Keith</dc:creator>
  <cp:lastModifiedBy>Cim Keith</cp:lastModifiedBy>
  <cp:revision>11</cp:revision>
  <dcterms:created xsi:type="dcterms:W3CDTF">2018-08-02T03:52:33Z</dcterms:created>
  <dcterms:modified xsi:type="dcterms:W3CDTF">2018-08-02T20:13:08Z</dcterms:modified>
</cp:coreProperties>
</file>