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16"/>
  </p:handoutMasterIdLst>
  <p:sldIdLst>
    <p:sldId id="256" r:id="rId4"/>
    <p:sldId id="294" r:id="rId5"/>
    <p:sldId id="321" r:id="rId6"/>
    <p:sldId id="322" r:id="rId7"/>
    <p:sldId id="323" r:id="rId8"/>
    <p:sldId id="324" r:id="rId9"/>
    <p:sldId id="325" r:id="rId10"/>
    <p:sldId id="326" r:id="rId11"/>
    <p:sldId id="320" r:id="rId12"/>
    <p:sldId id="298" r:id="rId13"/>
    <p:sldId id="299" r:id="rId14"/>
    <p:sldId id="300" r:id="rId15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81" d="100"/>
          <a:sy n="81" d="100"/>
        </p:scale>
        <p:origin x="101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25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20" Type="http://schemas.openxmlformats.org/officeDocument/2006/relationships/image" Target="../media/image26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1 Transformations in the </a:t>
            </a:r>
            <a:r>
              <a:rPr lang="en-US" sz="5400" b="1">
                <a:solidFill>
                  <a:schemeClr val="accent2"/>
                </a:solidFill>
              </a:rPr>
              <a:t>Coordinate Plane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Dilate the figure by 1/2.  Use the origin as the center of dilation.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1873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828061"/>
              </p:ext>
            </p:extLst>
          </p:nvPr>
        </p:nvGraphicFramePr>
        <p:xfrm>
          <a:off x="228600" y="2209800"/>
          <a:ext cx="16875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Equation" r:id="rId4" imgW="545760" imgH="203040" progId="Equation.DSMT4">
                  <p:embed/>
                </p:oleObj>
              </mc:Choice>
              <mc:Fallback>
                <p:oleObj name="Equation" r:id="rId4" imgW="54576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209800"/>
                        <a:ext cx="1687513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155161"/>
              </p:ext>
            </p:extLst>
          </p:nvPr>
        </p:nvGraphicFramePr>
        <p:xfrm>
          <a:off x="169863" y="3479800"/>
          <a:ext cx="18049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3479800"/>
                        <a:ext cx="18049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45899"/>
              </p:ext>
            </p:extLst>
          </p:nvPr>
        </p:nvGraphicFramePr>
        <p:xfrm>
          <a:off x="325438" y="4876800"/>
          <a:ext cx="1492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4876800"/>
                        <a:ext cx="1492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485949"/>
              </p:ext>
            </p:extLst>
          </p:nvPr>
        </p:nvGraphicFramePr>
        <p:xfrm>
          <a:off x="1376363" y="2743200"/>
          <a:ext cx="13731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743200"/>
                        <a:ext cx="13731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706035"/>
              </p:ext>
            </p:extLst>
          </p:nvPr>
        </p:nvGraphicFramePr>
        <p:xfrm>
          <a:off x="1408113" y="3962400"/>
          <a:ext cx="14525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12" imgW="469800" imgH="203040" progId="Equation.DSMT4">
                  <p:embed/>
                </p:oleObj>
              </mc:Choice>
              <mc:Fallback>
                <p:oleObj name="Equation" r:id="rId12" imgW="46980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962400"/>
                        <a:ext cx="14525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649219"/>
              </p:ext>
            </p:extLst>
          </p:nvPr>
        </p:nvGraphicFramePr>
        <p:xfrm>
          <a:off x="1565275" y="5334000"/>
          <a:ext cx="12176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14" imgW="393480" imgH="203040" progId="Equation.DSMT4">
                  <p:embed/>
                </p:oleObj>
              </mc:Choice>
              <mc:Fallback>
                <p:oleObj name="Equation" r:id="rId14" imgW="39348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334000"/>
                        <a:ext cx="12176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19" y="1821873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2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Dilate the figure by 2.  Use (-2,0) as the origin as the center of dilation.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21336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do this, you have to calculate the distance each point is away from the center of dilation and then multiply that distance by the dilation factor.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48400"/>
              </p:ext>
            </p:extLst>
          </p:nvPr>
        </p:nvGraphicFramePr>
        <p:xfrm>
          <a:off x="1087438" y="4480146"/>
          <a:ext cx="1492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Equation" r:id="rId4" imgW="482400" imgH="203040" progId="Equation.DSMT4">
                  <p:embed/>
                </p:oleObj>
              </mc:Choice>
              <mc:Fallback>
                <p:oleObj name="Equation" r:id="rId4" imgW="48240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480146"/>
                        <a:ext cx="1492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719409"/>
              </p:ext>
            </p:extLst>
          </p:nvPr>
        </p:nvGraphicFramePr>
        <p:xfrm>
          <a:off x="2841625" y="4459509"/>
          <a:ext cx="11763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Equation" r:id="rId6" imgW="380880" imgH="203040" progId="Equation.DSMT4">
                  <p:embed/>
                </p:oleObj>
              </mc:Choice>
              <mc:Fallback>
                <p:oleObj name="Equation" r:id="rId6" imgW="38088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4459509"/>
                        <a:ext cx="11763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2160"/>
              </p:ext>
            </p:extLst>
          </p:nvPr>
        </p:nvGraphicFramePr>
        <p:xfrm>
          <a:off x="1138238" y="5013546"/>
          <a:ext cx="14525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8" imgW="469800" imgH="203040" progId="Equation.DSMT4">
                  <p:embed/>
                </p:oleObj>
              </mc:Choice>
              <mc:Fallback>
                <p:oleObj name="Equation" r:id="rId8" imgW="46980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5013546"/>
                        <a:ext cx="14525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904034"/>
              </p:ext>
            </p:extLst>
          </p:nvPr>
        </p:nvGraphicFramePr>
        <p:xfrm>
          <a:off x="2895600" y="4981796"/>
          <a:ext cx="1138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10" imgW="368280" imgH="203040" progId="Equation.DSMT4">
                  <p:embed/>
                </p:oleObj>
              </mc:Choice>
              <mc:Fallback>
                <p:oleObj name="Equation" r:id="rId10" imgW="36828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81796"/>
                        <a:ext cx="11382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340739"/>
              </p:ext>
            </p:extLst>
          </p:nvPr>
        </p:nvGraphicFramePr>
        <p:xfrm>
          <a:off x="1090613" y="5515196"/>
          <a:ext cx="1531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5515196"/>
                        <a:ext cx="1531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10617"/>
              </p:ext>
            </p:extLst>
          </p:nvPr>
        </p:nvGraphicFramePr>
        <p:xfrm>
          <a:off x="2838450" y="5515196"/>
          <a:ext cx="11779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515196"/>
                        <a:ext cx="11779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10210"/>
              </p:ext>
            </p:extLst>
          </p:nvPr>
        </p:nvGraphicFramePr>
        <p:xfrm>
          <a:off x="1152526" y="5913437"/>
          <a:ext cx="14938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16" imgW="482400" imgH="203040" progId="Equation.DSMT4">
                  <p:embed/>
                </p:oleObj>
              </mc:Choice>
              <mc:Fallback>
                <p:oleObj name="Equation" r:id="rId16" imgW="48240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6" y="5913437"/>
                        <a:ext cx="14938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339456"/>
              </p:ext>
            </p:extLst>
          </p:nvPr>
        </p:nvGraphicFramePr>
        <p:xfrm>
          <a:off x="2860675" y="5913437"/>
          <a:ext cx="11779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5913437"/>
                        <a:ext cx="11779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2" name="Picture 20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799" t="-93333" r="107799" b="93333"/>
          <a:stretch/>
        </p:blipFill>
        <p:spPr bwMode="auto">
          <a:xfrm>
            <a:off x="-1142999" y="-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7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84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0668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Find the center of dilation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59" y="1676400"/>
            <a:ext cx="486454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64240"/>
              </p:ext>
            </p:extLst>
          </p:nvPr>
        </p:nvGraphicFramePr>
        <p:xfrm>
          <a:off x="304800" y="2438400"/>
          <a:ext cx="2044178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9" name="Equation" r:id="rId7" imgW="393480" imgH="330120" progId="Equation.DSMT4">
                  <p:embed/>
                </p:oleObj>
              </mc:Choice>
              <mc:Fallback>
                <p:oleObj name="Equation" r:id="rId7" imgW="393480" imgH="3301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2044178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5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Rigid Motion </a:t>
            </a:r>
            <a:r>
              <a:rPr lang="en-US" dirty="0"/>
              <a:t>– the image and preimage are congruent.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8400"/>
            <a:ext cx="7429042" cy="212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95400"/>
            <a:ext cx="5181600" cy="486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0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88" y="1905000"/>
            <a:ext cx="7714512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0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556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4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29" y="1676400"/>
            <a:ext cx="788894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72069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9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442426"/>
            <a:ext cx="7232935" cy="434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7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Non-Rigid Motion </a:t>
            </a:r>
            <a:r>
              <a:rPr lang="en-US" dirty="0"/>
              <a:t>– the image and preimage are not necessarily congruent.</a:t>
            </a:r>
          </a:p>
        </p:txBody>
      </p:sp>
      <p:pic>
        <p:nvPicPr>
          <p:cNvPr id="13316" name="Picture 4" descr="http://images.tutorvista.com/cms/images/67/dil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638800" cy="298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47800" y="254305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Scale factor (k) = the NEW length over the OLD length. </a:t>
            </a:r>
            <a:br>
              <a:rPr lang="en-US" dirty="0"/>
            </a:br>
            <a:r>
              <a:rPr lang="en-US" dirty="0"/>
              <a:t>For k &gt; 1, the figure is enlarged, for k &lt; 1, it is reduced. </a:t>
            </a:r>
          </a:p>
        </p:txBody>
      </p:sp>
    </p:spTree>
    <p:extLst>
      <p:ext uri="{BB962C8B-B14F-4D97-AF65-F5344CB8AC3E}">
        <p14:creationId xmlns:p14="http://schemas.microsoft.com/office/powerpoint/2010/main" val="3851261401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119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iRespondGraphMaster</vt:lpstr>
      <vt:lpstr>Office Theme</vt:lpstr>
      <vt:lpstr>iRespondQuestionMaster</vt:lpstr>
      <vt:lpstr>GSE Geometry</vt:lpstr>
      <vt:lpstr>Rigid Motion – the image and preimage are congruent.</vt:lpstr>
      <vt:lpstr>Example</vt:lpstr>
      <vt:lpstr>Solution</vt:lpstr>
      <vt:lpstr>Example</vt:lpstr>
      <vt:lpstr>Solution</vt:lpstr>
      <vt:lpstr>Example</vt:lpstr>
      <vt:lpstr>Solution</vt:lpstr>
      <vt:lpstr>Non-Rigid Motion – the image and preimage are not necessarily congruent.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Sandra Campagnone</cp:lastModifiedBy>
  <cp:revision>64</cp:revision>
  <cp:lastPrinted>2014-04-30T17:40:20Z</cp:lastPrinted>
  <dcterms:created xsi:type="dcterms:W3CDTF">2012-11-27T01:45:48Z</dcterms:created>
  <dcterms:modified xsi:type="dcterms:W3CDTF">2019-04-20T17:54:45Z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