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7" r:id="rId2"/>
    <p:sldMasterId id="2147483779" r:id="rId3"/>
  </p:sldMasterIdLst>
  <p:handoutMasterIdLst>
    <p:handoutMasterId r:id="rId16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8" autoAdjust="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28A48-A905-40BA-A2A3-172CD4637C4F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0470-5E3D-4029-B420-8EFD4C3E8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3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9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3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2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6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8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037E-C62F-4A4A-AF94-2D8305582FF2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A19E-87AB-4466-A1C1-95654600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D.) Response D</a:t>
            </a:r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E.) Response E</a:t>
            </a:r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GSE Geometry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6375"/>
            <a:ext cx="6400800" cy="22828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Unit 6: Applications of Probability</a:t>
            </a:r>
          </a:p>
        </p:txBody>
      </p:sp>
    </p:spTree>
    <p:extLst>
      <p:ext uri="{BB962C8B-B14F-4D97-AF65-F5344CB8AC3E}">
        <p14:creationId xmlns:p14="http://schemas.microsoft.com/office/powerpoint/2010/main" val="308232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63" y="1145656"/>
            <a:ext cx="5214938" cy="538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02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Mutually Exclusive Events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752600"/>
            <a:ext cx="718122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13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45163"/>
            <a:ext cx="7188926" cy="1602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74414"/>
            <a:ext cx="5857875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4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730008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46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8852"/>
            <a:ext cx="7380119" cy="350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0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770231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9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13" y="1219200"/>
            <a:ext cx="7309373" cy="3175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14" y="4429565"/>
            <a:ext cx="5859598" cy="1818835"/>
          </a:xfrm>
          <a:prstGeom prst="rect">
            <a:avLst/>
          </a:prstGeom>
        </p:spPr>
      </p:pic>
      <p:sp>
        <p:nvSpPr>
          <p:cNvPr id="3" name="SMARTInkShape-1"/>
          <p:cNvSpPr/>
          <p:nvPr/>
        </p:nvSpPr>
        <p:spPr>
          <a:xfrm>
            <a:off x="2859480" y="1981878"/>
            <a:ext cx="1521634" cy="2554341"/>
          </a:xfrm>
          <a:custGeom>
            <a:avLst/>
            <a:gdLst/>
            <a:ahLst/>
            <a:cxnLst/>
            <a:rect l="0" t="0" r="0" b="0"/>
            <a:pathLst>
              <a:path w="1521634" h="2554341">
                <a:moveTo>
                  <a:pt x="264720" y="166962"/>
                </a:moveTo>
                <a:lnTo>
                  <a:pt x="264405" y="163841"/>
                </a:lnTo>
                <a:lnTo>
                  <a:pt x="262760" y="162276"/>
                </a:lnTo>
                <a:lnTo>
                  <a:pt x="255717" y="161174"/>
                </a:lnTo>
                <a:lnTo>
                  <a:pt x="241650" y="160427"/>
                </a:lnTo>
                <a:lnTo>
                  <a:pt x="224471" y="161781"/>
                </a:lnTo>
                <a:lnTo>
                  <a:pt x="203136" y="169911"/>
                </a:lnTo>
                <a:lnTo>
                  <a:pt x="179511" y="186332"/>
                </a:lnTo>
                <a:lnTo>
                  <a:pt x="158333" y="207729"/>
                </a:lnTo>
                <a:lnTo>
                  <a:pt x="140724" y="232513"/>
                </a:lnTo>
                <a:lnTo>
                  <a:pt x="125728" y="259806"/>
                </a:lnTo>
                <a:lnTo>
                  <a:pt x="112432" y="289567"/>
                </a:lnTo>
                <a:lnTo>
                  <a:pt x="100541" y="320821"/>
                </a:lnTo>
                <a:lnTo>
                  <a:pt x="90459" y="351184"/>
                </a:lnTo>
                <a:lnTo>
                  <a:pt x="81403" y="380355"/>
                </a:lnTo>
                <a:lnTo>
                  <a:pt x="73018" y="409461"/>
                </a:lnTo>
                <a:lnTo>
                  <a:pt x="65479" y="439526"/>
                </a:lnTo>
                <a:lnTo>
                  <a:pt x="58761" y="470533"/>
                </a:lnTo>
                <a:lnTo>
                  <a:pt x="52682" y="502845"/>
                </a:lnTo>
                <a:lnTo>
                  <a:pt x="47384" y="534490"/>
                </a:lnTo>
                <a:lnTo>
                  <a:pt x="43136" y="562007"/>
                </a:lnTo>
                <a:lnTo>
                  <a:pt x="39652" y="586120"/>
                </a:lnTo>
                <a:lnTo>
                  <a:pt x="36266" y="610681"/>
                </a:lnTo>
                <a:lnTo>
                  <a:pt x="32686" y="637030"/>
                </a:lnTo>
                <a:lnTo>
                  <a:pt x="29393" y="661431"/>
                </a:lnTo>
                <a:lnTo>
                  <a:pt x="26421" y="683971"/>
                </a:lnTo>
                <a:lnTo>
                  <a:pt x="23656" y="705702"/>
                </a:lnTo>
                <a:lnTo>
                  <a:pt x="21125" y="727180"/>
                </a:lnTo>
                <a:lnTo>
                  <a:pt x="18996" y="748470"/>
                </a:lnTo>
                <a:lnTo>
                  <a:pt x="17331" y="769561"/>
                </a:lnTo>
                <a:lnTo>
                  <a:pt x="15972" y="790582"/>
                </a:lnTo>
                <a:lnTo>
                  <a:pt x="14618" y="811788"/>
                </a:lnTo>
                <a:lnTo>
                  <a:pt x="13093" y="833309"/>
                </a:lnTo>
                <a:lnTo>
                  <a:pt x="11467" y="855155"/>
                </a:lnTo>
                <a:lnTo>
                  <a:pt x="9980" y="877278"/>
                </a:lnTo>
                <a:lnTo>
                  <a:pt x="8765" y="899615"/>
                </a:lnTo>
                <a:lnTo>
                  <a:pt x="7839" y="922112"/>
                </a:lnTo>
                <a:lnTo>
                  <a:pt x="7163" y="944723"/>
                </a:lnTo>
                <a:lnTo>
                  <a:pt x="6681" y="967413"/>
                </a:lnTo>
                <a:lnTo>
                  <a:pt x="6221" y="990157"/>
                </a:lnTo>
                <a:lnTo>
                  <a:pt x="5522" y="1012940"/>
                </a:lnTo>
                <a:lnTo>
                  <a:pt x="4462" y="1035748"/>
                </a:lnTo>
                <a:lnTo>
                  <a:pt x="3160" y="1058572"/>
                </a:lnTo>
                <a:lnTo>
                  <a:pt x="1895" y="1081409"/>
                </a:lnTo>
                <a:lnTo>
                  <a:pt x="835" y="1104257"/>
                </a:lnTo>
                <a:lnTo>
                  <a:pt x="137" y="1127231"/>
                </a:lnTo>
                <a:lnTo>
                  <a:pt x="0" y="1150553"/>
                </a:lnTo>
                <a:lnTo>
                  <a:pt x="471" y="1174309"/>
                </a:lnTo>
                <a:lnTo>
                  <a:pt x="1364" y="1198237"/>
                </a:lnTo>
                <a:lnTo>
                  <a:pt x="2348" y="1221819"/>
                </a:lnTo>
                <a:lnTo>
                  <a:pt x="3221" y="1244789"/>
                </a:lnTo>
                <a:lnTo>
                  <a:pt x="3915" y="1267243"/>
                </a:lnTo>
                <a:lnTo>
                  <a:pt x="4434" y="1289494"/>
                </a:lnTo>
                <a:lnTo>
                  <a:pt x="4809" y="1311757"/>
                </a:lnTo>
                <a:lnTo>
                  <a:pt x="5072" y="1334119"/>
                </a:lnTo>
                <a:lnTo>
                  <a:pt x="5255" y="1356596"/>
                </a:lnTo>
                <a:lnTo>
                  <a:pt x="5383" y="1379169"/>
                </a:lnTo>
                <a:lnTo>
                  <a:pt x="5593" y="1401580"/>
                </a:lnTo>
                <a:lnTo>
                  <a:pt x="6120" y="1423362"/>
                </a:lnTo>
                <a:lnTo>
                  <a:pt x="7066" y="1444316"/>
                </a:lnTo>
                <a:lnTo>
                  <a:pt x="8413" y="1464593"/>
                </a:lnTo>
                <a:lnTo>
                  <a:pt x="10093" y="1484554"/>
                </a:lnTo>
                <a:lnTo>
                  <a:pt x="12027" y="1504447"/>
                </a:lnTo>
                <a:lnTo>
                  <a:pt x="14147" y="1524384"/>
                </a:lnTo>
                <a:lnTo>
                  <a:pt x="16399" y="1544398"/>
                </a:lnTo>
                <a:lnTo>
                  <a:pt x="18743" y="1564490"/>
                </a:lnTo>
                <a:lnTo>
                  <a:pt x="21150" y="1584646"/>
                </a:lnTo>
                <a:lnTo>
                  <a:pt x="23601" y="1604850"/>
                </a:lnTo>
                <a:lnTo>
                  <a:pt x="26085" y="1625087"/>
                </a:lnTo>
                <a:lnTo>
                  <a:pt x="28727" y="1645300"/>
                </a:lnTo>
                <a:lnTo>
                  <a:pt x="32320" y="1667731"/>
                </a:lnTo>
                <a:lnTo>
                  <a:pt x="37128" y="1692962"/>
                </a:lnTo>
                <a:lnTo>
                  <a:pt x="42143" y="1716871"/>
                </a:lnTo>
                <a:lnTo>
                  <a:pt x="47093" y="1738973"/>
                </a:lnTo>
                <a:lnTo>
                  <a:pt x="52004" y="1759980"/>
                </a:lnTo>
                <a:lnTo>
                  <a:pt x="56922" y="1780465"/>
                </a:lnTo>
                <a:lnTo>
                  <a:pt x="61868" y="1800736"/>
                </a:lnTo>
                <a:lnTo>
                  <a:pt x="66865" y="1820895"/>
                </a:lnTo>
                <a:lnTo>
                  <a:pt x="72604" y="1843306"/>
                </a:lnTo>
                <a:lnTo>
                  <a:pt x="79943" y="1870627"/>
                </a:lnTo>
                <a:lnTo>
                  <a:pt x="88678" y="1901086"/>
                </a:lnTo>
                <a:lnTo>
                  <a:pt x="98761" y="1933119"/>
                </a:lnTo>
                <a:lnTo>
                  <a:pt x="110331" y="1965964"/>
                </a:lnTo>
                <a:lnTo>
                  <a:pt x="123199" y="1998753"/>
                </a:lnTo>
                <a:lnTo>
                  <a:pt x="137005" y="2031005"/>
                </a:lnTo>
                <a:lnTo>
                  <a:pt x="151421" y="2062670"/>
                </a:lnTo>
                <a:lnTo>
                  <a:pt x="166330" y="2093879"/>
                </a:lnTo>
                <a:lnTo>
                  <a:pt x="182050" y="2124775"/>
                </a:lnTo>
                <a:lnTo>
                  <a:pt x="199005" y="2155202"/>
                </a:lnTo>
                <a:lnTo>
                  <a:pt x="218212" y="2186111"/>
                </a:lnTo>
                <a:lnTo>
                  <a:pt x="240527" y="2218892"/>
                </a:lnTo>
                <a:lnTo>
                  <a:pt x="265281" y="2252759"/>
                </a:lnTo>
                <a:lnTo>
                  <a:pt x="292109" y="2286699"/>
                </a:lnTo>
                <a:lnTo>
                  <a:pt x="320471" y="2319785"/>
                </a:lnTo>
                <a:lnTo>
                  <a:pt x="350130" y="2351582"/>
                </a:lnTo>
                <a:lnTo>
                  <a:pt x="381580" y="2381747"/>
                </a:lnTo>
                <a:lnTo>
                  <a:pt x="415214" y="2410171"/>
                </a:lnTo>
                <a:lnTo>
                  <a:pt x="450653" y="2436436"/>
                </a:lnTo>
                <a:lnTo>
                  <a:pt x="487282" y="2460243"/>
                </a:lnTo>
                <a:lnTo>
                  <a:pt x="524594" y="2481780"/>
                </a:lnTo>
                <a:lnTo>
                  <a:pt x="561961" y="2500788"/>
                </a:lnTo>
                <a:lnTo>
                  <a:pt x="598620" y="2516864"/>
                </a:lnTo>
                <a:lnTo>
                  <a:pt x="634732" y="2529955"/>
                </a:lnTo>
                <a:lnTo>
                  <a:pt x="671132" y="2540435"/>
                </a:lnTo>
                <a:lnTo>
                  <a:pt x="708097" y="2548217"/>
                </a:lnTo>
                <a:lnTo>
                  <a:pt x="745531" y="2552947"/>
                </a:lnTo>
                <a:lnTo>
                  <a:pt x="783258" y="2554340"/>
                </a:lnTo>
                <a:lnTo>
                  <a:pt x="820833" y="2552494"/>
                </a:lnTo>
                <a:lnTo>
                  <a:pt x="857597" y="2547893"/>
                </a:lnTo>
                <a:lnTo>
                  <a:pt x="893752" y="2540516"/>
                </a:lnTo>
                <a:lnTo>
                  <a:pt x="929836" y="2530046"/>
                </a:lnTo>
                <a:lnTo>
                  <a:pt x="965242" y="2516220"/>
                </a:lnTo>
                <a:lnTo>
                  <a:pt x="999556" y="2499154"/>
                </a:lnTo>
                <a:lnTo>
                  <a:pt x="1033741" y="2479650"/>
                </a:lnTo>
                <a:lnTo>
                  <a:pt x="1068225" y="2458283"/>
                </a:lnTo>
                <a:lnTo>
                  <a:pt x="1101979" y="2434795"/>
                </a:lnTo>
                <a:lnTo>
                  <a:pt x="1134901" y="2408626"/>
                </a:lnTo>
                <a:lnTo>
                  <a:pt x="1167552" y="2379650"/>
                </a:lnTo>
                <a:lnTo>
                  <a:pt x="1199668" y="2348458"/>
                </a:lnTo>
                <a:lnTo>
                  <a:pt x="1231149" y="2315594"/>
                </a:lnTo>
                <a:lnTo>
                  <a:pt x="1260622" y="2282647"/>
                </a:lnTo>
                <a:lnTo>
                  <a:pt x="1286065" y="2251639"/>
                </a:lnTo>
                <a:lnTo>
                  <a:pt x="1307763" y="2221762"/>
                </a:lnTo>
                <a:lnTo>
                  <a:pt x="1326820" y="2192105"/>
                </a:lnTo>
                <a:lnTo>
                  <a:pt x="1344222" y="2162296"/>
                </a:lnTo>
                <a:lnTo>
                  <a:pt x="1360648" y="2132270"/>
                </a:lnTo>
                <a:lnTo>
                  <a:pt x="1376396" y="2101940"/>
                </a:lnTo>
                <a:lnTo>
                  <a:pt x="1391245" y="2070894"/>
                </a:lnTo>
                <a:lnTo>
                  <a:pt x="1404844" y="2038687"/>
                </a:lnTo>
                <a:lnTo>
                  <a:pt x="1417264" y="2005347"/>
                </a:lnTo>
                <a:lnTo>
                  <a:pt x="1428806" y="1971138"/>
                </a:lnTo>
                <a:lnTo>
                  <a:pt x="1439747" y="1936113"/>
                </a:lnTo>
                <a:lnTo>
                  <a:pt x="1449618" y="1902615"/>
                </a:lnTo>
                <a:lnTo>
                  <a:pt x="1457705" y="1873990"/>
                </a:lnTo>
                <a:lnTo>
                  <a:pt x="1464428" y="1849316"/>
                </a:lnTo>
                <a:lnTo>
                  <a:pt x="1470354" y="1826917"/>
                </a:lnTo>
                <a:lnTo>
                  <a:pt x="1475738" y="1805673"/>
                </a:lnTo>
                <a:lnTo>
                  <a:pt x="1480564" y="1784977"/>
                </a:lnTo>
                <a:lnTo>
                  <a:pt x="1484845" y="1764526"/>
                </a:lnTo>
                <a:lnTo>
                  <a:pt x="1488658" y="1744179"/>
                </a:lnTo>
                <a:lnTo>
                  <a:pt x="1492102" y="1723871"/>
                </a:lnTo>
                <a:lnTo>
                  <a:pt x="1495271" y="1703571"/>
                </a:lnTo>
                <a:lnTo>
                  <a:pt x="1498121" y="1683148"/>
                </a:lnTo>
                <a:lnTo>
                  <a:pt x="1500489" y="1662377"/>
                </a:lnTo>
                <a:lnTo>
                  <a:pt x="1502327" y="1641168"/>
                </a:lnTo>
                <a:lnTo>
                  <a:pt x="1503806" y="1619661"/>
                </a:lnTo>
                <a:lnTo>
                  <a:pt x="1505245" y="1598156"/>
                </a:lnTo>
                <a:lnTo>
                  <a:pt x="1506831" y="1576822"/>
                </a:lnTo>
                <a:lnTo>
                  <a:pt x="1508621" y="1555590"/>
                </a:lnTo>
                <a:lnTo>
                  <a:pt x="1510604" y="1534218"/>
                </a:lnTo>
                <a:lnTo>
                  <a:pt x="1512740" y="1512574"/>
                </a:lnTo>
                <a:lnTo>
                  <a:pt x="1514875" y="1490641"/>
                </a:lnTo>
                <a:lnTo>
                  <a:pt x="1516751" y="1468457"/>
                </a:lnTo>
                <a:lnTo>
                  <a:pt x="1518251" y="1446077"/>
                </a:lnTo>
                <a:lnTo>
                  <a:pt x="1519380" y="1423551"/>
                </a:lnTo>
                <a:lnTo>
                  <a:pt x="1520196" y="1400921"/>
                </a:lnTo>
                <a:lnTo>
                  <a:pt x="1520773" y="1378215"/>
                </a:lnTo>
                <a:lnTo>
                  <a:pt x="1521173" y="1355336"/>
                </a:lnTo>
                <a:lnTo>
                  <a:pt x="1521448" y="1332079"/>
                </a:lnTo>
                <a:lnTo>
                  <a:pt x="1521632" y="1308363"/>
                </a:lnTo>
                <a:lnTo>
                  <a:pt x="1521633" y="1284339"/>
                </a:lnTo>
                <a:lnTo>
                  <a:pt x="1521250" y="1260308"/>
                </a:lnTo>
                <a:lnTo>
                  <a:pt x="1520400" y="1236447"/>
                </a:lnTo>
                <a:lnTo>
                  <a:pt x="1519116" y="1212806"/>
                </a:lnTo>
                <a:lnTo>
                  <a:pt x="1517480" y="1189368"/>
                </a:lnTo>
                <a:lnTo>
                  <a:pt x="1515575" y="1166090"/>
                </a:lnTo>
                <a:lnTo>
                  <a:pt x="1513475" y="1142815"/>
                </a:lnTo>
                <a:lnTo>
                  <a:pt x="1511235" y="1119285"/>
                </a:lnTo>
                <a:lnTo>
                  <a:pt x="1508903" y="1095385"/>
                </a:lnTo>
                <a:lnTo>
                  <a:pt x="1506626" y="1071235"/>
                </a:lnTo>
                <a:lnTo>
                  <a:pt x="1504649" y="1047120"/>
                </a:lnTo>
                <a:lnTo>
                  <a:pt x="1503075" y="1023205"/>
                </a:lnTo>
                <a:lnTo>
                  <a:pt x="1501773" y="999651"/>
                </a:lnTo>
                <a:lnTo>
                  <a:pt x="1500455" y="976657"/>
                </a:lnTo>
                <a:lnTo>
                  <a:pt x="1498949" y="954272"/>
                </a:lnTo>
                <a:lnTo>
                  <a:pt x="1497211" y="932432"/>
                </a:lnTo>
                <a:lnTo>
                  <a:pt x="1495265" y="911026"/>
                </a:lnTo>
                <a:lnTo>
                  <a:pt x="1493149" y="889943"/>
                </a:lnTo>
                <a:lnTo>
                  <a:pt x="1490906" y="868974"/>
                </a:lnTo>
                <a:lnTo>
                  <a:pt x="1488570" y="847826"/>
                </a:lnTo>
                <a:lnTo>
                  <a:pt x="1486170" y="826363"/>
                </a:lnTo>
                <a:lnTo>
                  <a:pt x="1483725" y="804807"/>
                </a:lnTo>
                <a:lnTo>
                  <a:pt x="1481250" y="783653"/>
                </a:lnTo>
                <a:lnTo>
                  <a:pt x="1478752" y="763147"/>
                </a:lnTo>
                <a:lnTo>
                  <a:pt x="1476241" y="743183"/>
                </a:lnTo>
                <a:lnTo>
                  <a:pt x="1473721" y="723438"/>
                </a:lnTo>
                <a:lnTo>
                  <a:pt x="1471175" y="703623"/>
                </a:lnTo>
                <a:lnTo>
                  <a:pt x="1467941" y="681194"/>
                </a:lnTo>
                <a:lnTo>
                  <a:pt x="1462992" y="653298"/>
                </a:lnTo>
                <a:lnTo>
                  <a:pt x="1456281" y="621433"/>
                </a:lnTo>
                <a:lnTo>
                  <a:pt x="1448547" y="587499"/>
                </a:lnTo>
                <a:lnTo>
                  <a:pt x="1440599" y="552617"/>
                </a:lnTo>
                <a:lnTo>
                  <a:pt x="1432068" y="517336"/>
                </a:lnTo>
                <a:lnTo>
                  <a:pt x="1422349" y="482213"/>
                </a:lnTo>
                <a:lnTo>
                  <a:pt x="1411885" y="447950"/>
                </a:lnTo>
                <a:lnTo>
                  <a:pt x="1401226" y="414812"/>
                </a:lnTo>
                <a:lnTo>
                  <a:pt x="1390316" y="382963"/>
                </a:lnTo>
                <a:lnTo>
                  <a:pt x="1378736" y="352723"/>
                </a:lnTo>
                <a:lnTo>
                  <a:pt x="1366715" y="324061"/>
                </a:lnTo>
                <a:lnTo>
                  <a:pt x="1354529" y="296591"/>
                </a:lnTo>
                <a:lnTo>
                  <a:pt x="1340823" y="268490"/>
                </a:lnTo>
                <a:lnTo>
                  <a:pt x="1323735" y="238198"/>
                </a:lnTo>
                <a:lnTo>
                  <a:pt x="1302832" y="206985"/>
                </a:lnTo>
                <a:lnTo>
                  <a:pt x="1278410" y="176105"/>
                </a:lnTo>
                <a:lnTo>
                  <a:pt x="1251413" y="147024"/>
                </a:lnTo>
                <a:lnTo>
                  <a:pt x="1222486" y="120954"/>
                </a:lnTo>
                <a:lnTo>
                  <a:pt x="1191462" y="97675"/>
                </a:lnTo>
                <a:lnTo>
                  <a:pt x="1159717" y="77340"/>
                </a:lnTo>
                <a:lnTo>
                  <a:pt x="1129412" y="60673"/>
                </a:lnTo>
                <a:lnTo>
                  <a:pt x="1100245" y="47112"/>
                </a:lnTo>
                <a:lnTo>
                  <a:pt x="1071915" y="36179"/>
                </a:lnTo>
                <a:lnTo>
                  <a:pt x="1043882" y="27342"/>
                </a:lnTo>
                <a:lnTo>
                  <a:pt x="1015466" y="19997"/>
                </a:lnTo>
                <a:lnTo>
                  <a:pt x="986446" y="13739"/>
                </a:lnTo>
                <a:lnTo>
                  <a:pt x="956895" y="8658"/>
                </a:lnTo>
                <a:lnTo>
                  <a:pt x="926969" y="4997"/>
                </a:lnTo>
                <a:lnTo>
                  <a:pt x="896805" y="2615"/>
                </a:lnTo>
                <a:lnTo>
                  <a:pt x="866491" y="1169"/>
                </a:lnTo>
                <a:lnTo>
                  <a:pt x="835778" y="336"/>
                </a:lnTo>
                <a:lnTo>
                  <a:pt x="804354" y="0"/>
                </a:lnTo>
                <a:lnTo>
                  <a:pt x="772944" y="467"/>
                </a:lnTo>
                <a:lnTo>
                  <a:pt x="742078" y="1822"/>
                </a:lnTo>
                <a:lnTo>
                  <a:pt x="710982" y="3667"/>
                </a:lnTo>
                <a:lnTo>
                  <a:pt x="679432" y="6437"/>
                </a:lnTo>
                <a:lnTo>
                  <a:pt x="647870" y="10985"/>
                </a:lnTo>
                <a:lnTo>
                  <a:pt x="616430" y="17380"/>
                </a:lnTo>
                <a:lnTo>
                  <a:pt x="584676" y="25222"/>
                </a:lnTo>
                <a:lnTo>
                  <a:pt x="552372" y="34353"/>
                </a:lnTo>
                <a:lnTo>
                  <a:pt x="520043" y="45004"/>
                </a:lnTo>
                <a:lnTo>
                  <a:pt x="488115" y="57152"/>
                </a:lnTo>
                <a:lnTo>
                  <a:pt x="456977" y="70793"/>
                </a:lnTo>
                <a:lnTo>
                  <a:pt x="427010" y="86152"/>
                </a:lnTo>
                <a:lnTo>
                  <a:pt x="397848" y="103156"/>
                </a:lnTo>
                <a:lnTo>
                  <a:pt x="369020" y="121778"/>
                </a:lnTo>
                <a:lnTo>
                  <a:pt x="339625" y="143284"/>
                </a:lnTo>
                <a:lnTo>
                  <a:pt x="309005" y="168945"/>
                </a:lnTo>
                <a:lnTo>
                  <a:pt x="279113" y="196218"/>
                </a:lnTo>
                <a:lnTo>
                  <a:pt x="252725" y="222454"/>
                </a:lnTo>
                <a:lnTo>
                  <a:pt x="234240" y="243162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2"/>
          <p:cNvSpPr/>
          <p:nvPr/>
        </p:nvSpPr>
        <p:spPr>
          <a:xfrm>
            <a:off x="5890260" y="4853940"/>
            <a:ext cx="662941" cy="60961"/>
          </a:xfrm>
          <a:custGeom>
            <a:avLst/>
            <a:gdLst/>
            <a:ahLst/>
            <a:cxnLst/>
            <a:rect l="0" t="0" r="0" b="0"/>
            <a:pathLst>
              <a:path w="662941" h="60961">
                <a:moveTo>
                  <a:pt x="0" y="60960"/>
                </a:moveTo>
                <a:lnTo>
                  <a:pt x="5714" y="57532"/>
                </a:lnTo>
                <a:lnTo>
                  <a:pt x="23241" y="54485"/>
                </a:lnTo>
                <a:lnTo>
                  <a:pt x="49176" y="50350"/>
                </a:lnTo>
                <a:lnTo>
                  <a:pt x="79184" y="45012"/>
                </a:lnTo>
                <a:lnTo>
                  <a:pt x="111675" y="39292"/>
                </a:lnTo>
                <a:lnTo>
                  <a:pt x="145153" y="33771"/>
                </a:lnTo>
                <a:lnTo>
                  <a:pt x="179849" y="27902"/>
                </a:lnTo>
                <a:lnTo>
                  <a:pt x="214136" y="21932"/>
                </a:lnTo>
                <a:lnTo>
                  <a:pt x="245986" y="16862"/>
                </a:lnTo>
                <a:lnTo>
                  <a:pt x="276348" y="12882"/>
                </a:lnTo>
                <a:lnTo>
                  <a:pt x="306274" y="9391"/>
                </a:lnTo>
                <a:lnTo>
                  <a:pt x="336227" y="6294"/>
                </a:lnTo>
                <a:lnTo>
                  <a:pt x="366327" y="3917"/>
                </a:lnTo>
                <a:lnTo>
                  <a:pt x="396564" y="2309"/>
                </a:lnTo>
                <a:lnTo>
                  <a:pt x="426900" y="1310"/>
                </a:lnTo>
                <a:lnTo>
                  <a:pt x="457298" y="723"/>
                </a:lnTo>
                <a:lnTo>
                  <a:pt x="487733" y="390"/>
                </a:lnTo>
                <a:lnTo>
                  <a:pt x="518215" y="208"/>
                </a:lnTo>
                <a:lnTo>
                  <a:pt x="549707" y="109"/>
                </a:lnTo>
                <a:lnTo>
                  <a:pt x="582886" y="56"/>
                </a:lnTo>
                <a:lnTo>
                  <a:pt x="615464" y="23"/>
                </a:lnTo>
                <a:lnTo>
                  <a:pt x="644001" y="5"/>
                </a:lnTo>
                <a:lnTo>
                  <a:pt x="662940" y="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SMARTInkShape-Group3"/>
          <p:cNvGrpSpPr/>
          <p:nvPr/>
        </p:nvGrpSpPr>
        <p:grpSpPr>
          <a:xfrm>
            <a:off x="6021850" y="4940418"/>
            <a:ext cx="290420" cy="378343"/>
            <a:chOff x="6021850" y="4940418"/>
            <a:chExt cx="290420" cy="378343"/>
          </a:xfrm>
        </p:grpSpPr>
        <p:sp>
          <p:nvSpPr>
            <p:cNvPr id="7" name="SMARTInkShape-3"/>
            <p:cNvSpPr/>
            <p:nvPr/>
          </p:nvSpPr>
          <p:spPr>
            <a:xfrm>
              <a:off x="6021850" y="5013960"/>
              <a:ext cx="20811" cy="304801"/>
            </a:xfrm>
            <a:custGeom>
              <a:avLst/>
              <a:gdLst/>
              <a:ahLst/>
              <a:cxnLst/>
              <a:rect l="0" t="0" r="0" b="0"/>
              <a:pathLst>
                <a:path w="20811" h="304801">
                  <a:moveTo>
                    <a:pt x="20810" y="0"/>
                  </a:moveTo>
                  <a:lnTo>
                    <a:pt x="19055" y="7057"/>
                  </a:lnTo>
                  <a:lnTo>
                    <a:pt x="16429" y="13356"/>
                  </a:lnTo>
                  <a:lnTo>
                    <a:pt x="15222" y="19356"/>
                  </a:lnTo>
                  <a:lnTo>
                    <a:pt x="15527" y="24970"/>
                  </a:lnTo>
                  <a:lnTo>
                    <a:pt x="16744" y="30433"/>
                  </a:lnTo>
                  <a:lnTo>
                    <a:pt x="17129" y="40392"/>
                  </a:lnTo>
                  <a:lnTo>
                    <a:pt x="15978" y="60202"/>
                  </a:lnTo>
                  <a:lnTo>
                    <a:pt x="14462" y="86662"/>
                  </a:lnTo>
                  <a:lnTo>
                    <a:pt x="12387" y="116179"/>
                  </a:lnTo>
                  <a:lnTo>
                    <a:pt x="9814" y="147652"/>
                  </a:lnTo>
                  <a:lnTo>
                    <a:pt x="6922" y="179804"/>
                  </a:lnTo>
                  <a:lnTo>
                    <a:pt x="3728" y="212210"/>
                  </a:lnTo>
                  <a:lnTo>
                    <a:pt x="1223" y="242342"/>
                  </a:lnTo>
                  <a:lnTo>
                    <a:pt x="18" y="265222"/>
                  </a:lnTo>
                  <a:lnTo>
                    <a:pt x="0" y="282859"/>
                  </a:lnTo>
                  <a:lnTo>
                    <a:pt x="1633" y="295664"/>
                  </a:lnTo>
                  <a:lnTo>
                    <a:pt x="5570" y="30480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/>
          </p:nvSpPr>
          <p:spPr>
            <a:xfrm>
              <a:off x="6130521" y="4940418"/>
              <a:ext cx="181749" cy="353933"/>
            </a:xfrm>
            <a:custGeom>
              <a:avLst/>
              <a:gdLst/>
              <a:ahLst/>
              <a:cxnLst/>
              <a:rect l="0" t="0" r="0" b="0"/>
              <a:pathLst>
                <a:path w="181749" h="353933">
                  <a:moveTo>
                    <a:pt x="110259" y="58302"/>
                  </a:moveTo>
                  <a:lnTo>
                    <a:pt x="107139" y="58002"/>
                  </a:lnTo>
                  <a:lnTo>
                    <a:pt x="105622" y="57010"/>
                  </a:lnTo>
                  <a:lnTo>
                    <a:pt x="104537" y="55720"/>
                  </a:lnTo>
                  <a:lnTo>
                    <a:pt x="103149" y="54393"/>
                  </a:lnTo>
                  <a:lnTo>
                    <a:pt x="101258" y="53037"/>
                  </a:lnTo>
                  <a:lnTo>
                    <a:pt x="98337" y="49952"/>
                  </a:lnTo>
                  <a:lnTo>
                    <a:pt x="92641" y="42946"/>
                  </a:lnTo>
                  <a:lnTo>
                    <a:pt x="85075" y="33331"/>
                  </a:lnTo>
                  <a:lnTo>
                    <a:pt x="78442" y="24164"/>
                  </a:lnTo>
                  <a:lnTo>
                    <a:pt x="73248" y="17304"/>
                  </a:lnTo>
                  <a:lnTo>
                    <a:pt x="68532" y="12377"/>
                  </a:lnTo>
                  <a:lnTo>
                    <a:pt x="63472" y="8334"/>
                  </a:lnTo>
                  <a:lnTo>
                    <a:pt x="57473" y="4560"/>
                  </a:lnTo>
                  <a:lnTo>
                    <a:pt x="49010" y="1605"/>
                  </a:lnTo>
                  <a:lnTo>
                    <a:pt x="38289" y="0"/>
                  </a:lnTo>
                  <a:lnTo>
                    <a:pt x="28244" y="785"/>
                  </a:lnTo>
                  <a:lnTo>
                    <a:pt x="19451" y="4048"/>
                  </a:lnTo>
                  <a:lnTo>
                    <a:pt x="12943" y="8361"/>
                  </a:lnTo>
                  <a:lnTo>
                    <a:pt x="7963" y="13410"/>
                  </a:lnTo>
                  <a:lnTo>
                    <a:pt x="3749" y="19056"/>
                  </a:lnTo>
                  <a:lnTo>
                    <a:pt x="842" y="24296"/>
                  </a:lnTo>
                  <a:lnTo>
                    <a:pt x="0" y="29341"/>
                  </a:lnTo>
                  <a:lnTo>
                    <a:pt x="4550" y="38033"/>
                  </a:lnTo>
                  <a:lnTo>
                    <a:pt x="18768" y="52753"/>
                  </a:lnTo>
                  <a:lnTo>
                    <a:pt x="41655" y="70227"/>
                  </a:lnTo>
                  <a:lnTo>
                    <a:pt x="69816" y="88905"/>
                  </a:lnTo>
                  <a:lnTo>
                    <a:pt x="101313" y="111193"/>
                  </a:lnTo>
                  <a:lnTo>
                    <a:pt x="132568" y="139342"/>
                  </a:lnTo>
                  <a:lnTo>
                    <a:pt x="157824" y="171775"/>
                  </a:lnTo>
                  <a:lnTo>
                    <a:pt x="174272" y="206522"/>
                  </a:lnTo>
                  <a:lnTo>
                    <a:pt x="181748" y="241904"/>
                  </a:lnTo>
                  <a:lnTo>
                    <a:pt x="180979" y="275043"/>
                  </a:lnTo>
                  <a:lnTo>
                    <a:pt x="174160" y="302461"/>
                  </a:lnTo>
                  <a:lnTo>
                    <a:pt x="161312" y="323811"/>
                  </a:lnTo>
                  <a:lnTo>
                    <a:pt x="144550" y="339920"/>
                  </a:lnTo>
                  <a:lnTo>
                    <a:pt x="129156" y="349882"/>
                  </a:lnTo>
                  <a:lnTo>
                    <a:pt x="114508" y="353932"/>
                  </a:lnTo>
                  <a:lnTo>
                    <a:pt x="98872" y="352418"/>
                  </a:lnTo>
                  <a:lnTo>
                    <a:pt x="83664" y="345566"/>
                  </a:lnTo>
                  <a:lnTo>
                    <a:pt x="69518" y="331397"/>
                  </a:lnTo>
                  <a:lnTo>
                    <a:pt x="56200" y="308770"/>
                  </a:lnTo>
                  <a:lnTo>
                    <a:pt x="44975" y="281266"/>
                  </a:lnTo>
                  <a:lnTo>
                    <a:pt x="37073" y="252164"/>
                  </a:lnTo>
                  <a:lnTo>
                    <a:pt x="32800" y="222458"/>
                  </a:lnTo>
                  <a:lnTo>
                    <a:pt x="32281" y="192402"/>
                  </a:lnTo>
                  <a:lnTo>
                    <a:pt x="35481" y="161619"/>
                  </a:lnTo>
                  <a:lnTo>
                    <a:pt x="41022" y="130459"/>
                  </a:lnTo>
                  <a:lnTo>
                    <a:pt x="48474" y="100272"/>
                  </a:lnTo>
                  <a:lnTo>
                    <a:pt x="56919" y="7354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MARTInkShape-5"/>
          <p:cNvSpPr/>
          <p:nvPr/>
        </p:nvSpPr>
        <p:spPr>
          <a:xfrm>
            <a:off x="6591300" y="4207066"/>
            <a:ext cx="449581" cy="44895"/>
          </a:xfrm>
          <a:custGeom>
            <a:avLst/>
            <a:gdLst/>
            <a:ahLst/>
            <a:cxnLst/>
            <a:rect l="0" t="0" r="0" b="0"/>
            <a:pathLst>
              <a:path w="449581" h="44895">
                <a:moveTo>
                  <a:pt x="0" y="22034"/>
                </a:moveTo>
                <a:lnTo>
                  <a:pt x="6691" y="20516"/>
                </a:lnTo>
                <a:lnTo>
                  <a:pt x="13889" y="17134"/>
                </a:lnTo>
                <a:lnTo>
                  <a:pt x="25113" y="12820"/>
                </a:lnTo>
                <a:lnTo>
                  <a:pt x="44974" y="8003"/>
                </a:lnTo>
                <a:lnTo>
                  <a:pt x="72213" y="4204"/>
                </a:lnTo>
                <a:lnTo>
                  <a:pt x="103081" y="1841"/>
                </a:lnTo>
                <a:lnTo>
                  <a:pt x="135054" y="542"/>
                </a:lnTo>
                <a:lnTo>
                  <a:pt x="167686" y="0"/>
                </a:lnTo>
                <a:lnTo>
                  <a:pt x="200247" y="548"/>
                </a:lnTo>
                <a:lnTo>
                  <a:pt x="232969" y="2327"/>
                </a:lnTo>
                <a:lnTo>
                  <a:pt x="266208" y="5064"/>
                </a:lnTo>
                <a:lnTo>
                  <a:pt x="299824" y="9153"/>
                </a:lnTo>
                <a:lnTo>
                  <a:pt x="333784" y="14693"/>
                </a:lnTo>
                <a:lnTo>
                  <a:pt x="368054" y="22062"/>
                </a:lnTo>
                <a:lnTo>
                  <a:pt x="401599" y="30523"/>
                </a:lnTo>
                <a:lnTo>
                  <a:pt x="430840" y="38881"/>
                </a:lnTo>
                <a:lnTo>
                  <a:pt x="449580" y="4489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Shape-6"/>
          <p:cNvSpPr/>
          <p:nvPr/>
        </p:nvSpPr>
        <p:spPr>
          <a:xfrm>
            <a:off x="6162632" y="4488180"/>
            <a:ext cx="164438" cy="304801"/>
          </a:xfrm>
          <a:custGeom>
            <a:avLst/>
            <a:gdLst/>
            <a:ahLst/>
            <a:cxnLst/>
            <a:rect l="0" t="0" r="0" b="0"/>
            <a:pathLst>
              <a:path w="164438" h="304801">
                <a:moveTo>
                  <a:pt x="93388" y="0"/>
                </a:moveTo>
                <a:lnTo>
                  <a:pt x="86846" y="1442"/>
                </a:lnTo>
                <a:lnTo>
                  <a:pt x="81405" y="3993"/>
                </a:lnTo>
                <a:lnTo>
                  <a:pt x="75649" y="8778"/>
                </a:lnTo>
                <a:lnTo>
                  <a:pt x="68116" y="18640"/>
                </a:lnTo>
                <a:lnTo>
                  <a:pt x="58731" y="34042"/>
                </a:lnTo>
                <a:lnTo>
                  <a:pt x="45654" y="57097"/>
                </a:lnTo>
                <a:lnTo>
                  <a:pt x="31275" y="85323"/>
                </a:lnTo>
                <a:lnTo>
                  <a:pt x="18351" y="115795"/>
                </a:lnTo>
                <a:lnTo>
                  <a:pt x="8304" y="148835"/>
                </a:lnTo>
                <a:lnTo>
                  <a:pt x="1980" y="182464"/>
                </a:lnTo>
                <a:lnTo>
                  <a:pt x="0" y="213711"/>
                </a:lnTo>
                <a:lnTo>
                  <a:pt x="2396" y="240061"/>
                </a:lnTo>
                <a:lnTo>
                  <a:pt x="8769" y="260151"/>
                </a:lnTo>
                <a:lnTo>
                  <a:pt x="19746" y="275326"/>
                </a:lnTo>
                <a:lnTo>
                  <a:pt x="34223" y="285238"/>
                </a:lnTo>
                <a:lnTo>
                  <a:pt x="49428" y="290624"/>
                </a:lnTo>
                <a:lnTo>
                  <a:pt x="62236" y="292548"/>
                </a:lnTo>
                <a:lnTo>
                  <a:pt x="73454" y="292223"/>
                </a:lnTo>
                <a:lnTo>
                  <a:pt x="86713" y="288999"/>
                </a:lnTo>
                <a:lnTo>
                  <a:pt x="101936" y="282465"/>
                </a:lnTo>
                <a:lnTo>
                  <a:pt x="116665" y="271087"/>
                </a:lnTo>
                <a:lnTo>
                  <a:pt x="131592" y="253340"/>
                </a:lnTo>
                <a:lnTo>
                  <a:pt x="144880" y="232077"/>
                </a:lnTo>
                <a:lnTo>
                  <a:pt x="155368" y="209502"/>
                </a:lnTo>
                <a:lnTo>
                  <a:pt x="161637" y="192242"/>
                </a:lnTo>
                <a:lnTo>
                  <a:pt x="164177" y="180202"/>
                </a:lnTo>
                <a:lnTo>
                  <a:pt x="164437" y="171450"/>
                </a:lnTo>
                <a:lnTo>
                  <a:pt x="163784" y="164976"/>
                </a:lnTo>
                <a:lnTo>
                  <a:pt x="162737" y="160566"/>
                </a:lnTo>
                <a:lnTo>
                  <a:pt x="161073" y="157490"/>
                </a:lnTo>
                <a:lnTo>
                  <a:pt x="158067" y="154568"/>
                </a:lnTo>
                <a:lnTo>
                  <a:pt x="153400" y="151394"/>
                </a:lnTo>
                <a:lnTo>
                  <a:pt x="147821" y="148789"/>
                </a:lnTo>
                <a:lnTo>
                  <a:pt x="142230" y="147411"/>
                </a:lnTo>
                <a:lnTo>
                  <a:pt x="136078" y="148397"/>
                </a:lnTo>
                <a:lnTo>
                  <a:pt x="127083" y="156069"/>
                </a:lnTo>
                <a:lnTo>
                  <a:pt x="114853" y="173653"/>
                </a:lnTo>
                <a:lnTo>
                  <a:pt x="102393" y="198088"/>
                </a:lnTo>
                <a:lnTo>
                  <a:pt x="92271" y="226348"/>
                </a:lnTo>
                <a:lnTo>
                  <a:pt x="86055" y="253078"/>
                </a:lnTo>
                <a:lnTo>
                  <a:pt x="82648" y="275445"/>
                </a:lnTo>
                <a:lnTo>
                  <a:pt x="82413" y="292638"/>
                </a:lnTo>
                <a:lnTo>
                  <a:pt x="85768" y="30480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4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6248400" cy="4801726"/>
          </a:xfrm>
          <a:prstGeom prst="rect">
            <a:avLst/>
          </a:prstGeom>
        </p:spPr>
      </p:pic>
      <p:grpSp>
        <p:nvGrpSpPr>
          <p:cNvPr id="6" name="SMARTInkShape-Group6"/>
          <p:cNvGrpSpPr/>
          <p:nvPr/>
        </p:nvGrpSpPr>
        <p:grpSpPr>
          <a:xfrm>
            <a:off x="1497551" y="2103120"/>
            <a:ext cx="316010" cy="396241"/>
            <a:chOff x="1497551" y="2103120"/>
            <a:chExt cx="316010" cy="396241"/>
          </a:xfrm>
        </p:grpSpPr>
        <p:sp>
          <p:nvSpPr>
            <p:cNvPr id="3" name="SMARTInkShape-7"/>
            <p:cNvSpPr/>
            <p:nvPr/>
          </p:nvSpPr>
          <p:spPr>
            <a:xfrm>
              <a:off x="1516380" y="2247900"/>
              <a:ext cx="297181" cy="68581"/>
            </a:xfrm>
            <a:custGeom>
              <a:avLst/>
              <a:gdLst/>
              <a:ahLst/>
              <a:cxnLst/>
              <a:rect l="0" t="0" r="0" b="0"/>
              <a:pathLst>
                <a:path w="297181" h="68581">
                  <a:moveTo>
                    <a:pt x="0" y="68580"/>
                  </a:moveTo>
                  <a:lnTo>
                    <a:pt x="425" y="65406"/>
                  </a:lnTo>
                  <a:lnTo>
                    <a:pt x="6040" y="61888"/>
                  </a:lnTo>
                  <a:lnTo>
                    <a:pt x="21622" y="55567"/>
                  </a:lnTo>
                  <a:lnTo>
                    <a:pt x="43936" y="48565"/>
                  </a:lnTo>
                  <a:lnTo>
                    <a:pt x="69273" y="41815"/>
                  </a:lnTo>
                  <a:lnTo>
                    <a:pt x="96523" y="34859"/>
                  </a:lnTo>
                  <a:lnTo>
                    <a:pt x="125570" y="27733"/>
                  </a:lnTo>
                  <a:lnTo>
                    <a:pt x="154463" y="21307"/>
                  </a:lnTo>
                  <a:lnTo>
                    <a:pt x="180566" y="16217"/>
                  </a:lnTo>
                  <a:lnTo>
                    <a:pt x="204786" y="12177"/>
                  </a:lnTo>
                  <a:lnTo>
                    <a:pt x="230077" y="8559"/>
                  </a:lnTo>
                  <a:lnTo>
                    <a:pt x="256601" y="5035"/>
                  </a:lnTo>
                  <a:lnTo>
                    <a:pt x="281079" y="1951"/>
                  </a:lnTo>
                  <a:lnTo>
                    <a:pt x="297180" y="0"/>
                  </a:lnTo>
                </a:path>
              </a:pathLst>
            </a:custGeom>
            <a:ln w="1270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8"/>
            <p:cNvSpPr/>
            <p:nvPr/>
          </p:nvSpPr>
          <p:spPr>
            <a:xfrm>
              <a:off x="1497551" y="2103120"/>
              <a:ext cx="203383" cy="396241"/>
            </a:xfrm>
            <a:custGeom>
              <a:avLst/>
              <a:gdLst/>
              <a:ahLst/>
              <a:cxnLst/>
              <a:rect l="0" t="0" r="0" b="0"/>
              <a:pathLst>
                <a:path w="203383" h="396241">
                  <a:moveTo>
                    <a:pt x="155989" y="0"/>
                  </a:moveTo>
                  <a:lnTo>
                    <a:pt x="152863" y="335"/>
                  </a:lnTo>
                  <a:lnTo>
                    <a:pt x="151034" y="2729"/>
                  </a:lnTo>
                  <a:lnTo>
                    <a:pt x="146774" y="11884"/>
                  </a:lnTo>
                  <a:lnTo>
                    <a:pt x="138251" y="30478"/>
                  </a:lnTo>
                  <a:lnTo>
                    <a:pt x="128298" y="54544"/>
                  </a:lnTo>
                  <a:lnTo>
                    <a:pt x="117647" y="81532"/>
                  </a:lnTo>
                  <a:lnTo>
                    <a:pt x="105733" y="111316"/>
                  </a:lnTo>
                  <a:lnTo>
                    <a:pt x="92565" y="143979"/>
                  </a:lnTo>
                  <a:lnTo>
                    <a:pt x="78500" y="178867"/>
                  </a:lnTo>
                  <a:lnTo>
                    <a:pt x="63870" y="214560"/>
                  </a:lnTo>
                  <a:lnTo>
                    <a:pt x="48241" y="249709"/>
                  </a:lnTo>
                  <a:lnTo>
                    <a:pt x="31695" y="282630"/>
                  </a:lnTo>
                  <a:lnTo>
                    <a:pt x="17288" y="309445"/>
                  </a:lnTo>
                  <a:lnTo>
                    <a:pt x="7638" y="327358"/>
                  </a:lnTo>
                  <a:lnTo>
                    <a:pt x="2115" y="333157"/>
                  </a:lnTo>
                  <a:lnTo>
                    <a:pt x="0" y="323988"/>
                  </a:lnTo>
                  <a:lnTo>
                    <a:pt x="1478" y="303929"/>
                  </a:lnTo>
                  <a:lnTo>
                    <a:pt x="6422" y="277637"/>
                  </a:lnTo>
                  <a:lnTo>
                    <a:pt x="14135" y="248148"/>
                  </a:lnTo>
                  <a:lnTo>
                    <a:pt x="23044" y="218699"/>
                  </a:lnTo>
                  <a:lnTo>
                    <a:pt x="32512" y="190210"/>
                  </a:lnTo>
                  <a:lnTo>
                    <a:pt x="43261" y="161084"/>
                  </a:lnTo>
                  <a:lnTo>
                    <a:pt x="57300" y="129776"/>
                  </a:lnTo>
                  <a:lnTo>
                    <a:pt x="75642" y="97476"/>
                  </a:lnTo>
                  <a:lnTo>
                    <a:pt x="97208" y="66299"/>
                  </a:lnTo>
                  <a:lnTo>
                    <a:pt x="120471" y="39683"/>
                  </a:lnTo>
                  <a:lnTo>
                    <a:pt x="141871" y="20109"/>
                  </a:lnTo>
                  <a:lnTo>
                    <a:pt x="157473" y="8626"/>
                  </a:lnTo>
                  <a:lnTo>
                    <a:pt x="168711" y="3787"/>
                  </a:lnTo>
                  <a:lnTo>
                    <a:pt x="177642" y="5075"/>
                  </a:lnTo>
                  <a:lnTo>
                    <a:pt x="185483" y="12934"/>
                  </a:lnTo>
                  <a:lnTo>
                    <a:pt x="191847" y="28677"/>
                  </a:lnTo>
                  <a:lnTo>
                    <a:pt x="196199" y="51557"/>
                  </a:lnTo>
                  <a:lnTo>
                    <a:pt x="198771" y="77226"/>
                  </a:lnTo>
                  <a:lnTo>
                    <a:pt x="200178" y="104369"/>
                  </a:lnTo>
                  <a:lnTo>
                    <a:pt x="200922" y="132328"/>
                  </a:lnTo>
                  <a:lnTo>
                    <a:pt x="201308" y="160328"/>
                  </a:lnTo>
                  <a:lnTo>
                    <a:pt x="201505" y="188335"/>
                  </a:lnTo>
                  <a:lnTo>
                    <a:pt x="201606" y="216518"/>
                  </a:lnTo>
                  <a:lnTo>
                    <a:pt x="201657" y="245870"/>
                  </a:lnTo>
                  <a:lnTo>
                    <a:pt x="201687" y="277035"/>
                  </a:lnTo>
                  <a:lnTo>
                    <a:pt x="201833" y="308708"/>
                  </a:lnTo>
                  <a:lnTo>
                    <a:pt x="202589" y="337899"/>
                  </a:lnTo>
                  <a:lnTo>
                    <a:pt x="203382" y="360401"/>
                  </a:lnTo>
                  <a:lnTo>
                    <a:pt x="203063" y="375975"/>
                  </a:lnTo>
                  <a:lnTo>
                    <a:pt x="201972" y="386969"/>
                  </a:lnTo>
                  <a:lnTo>
                    <a:pt x="199409" y="393520"/>
                  </a:lnTo>
                  <a:lnTo>
                    <a:pt x="194089" y="396240"/>
                  </a:lnTo>
                </a:path>
              </a:pathLst>
            </a:custGeom>
            <a:ln w="1270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SMARTInkShape-Group7"/>
          <p:cNvGrpSpPr/>
          <p:nvPr/>
        </p:nvGrpSpPr>
        <p:grpSpPr>
          <a:xfrm>
            <a:off x="2971800" y="2030469"/>
            <a:ext cx="366539" cy="400177"/>
            <a:chOff x="2971800" y="2030469"/>
            <a:chExt cx="366539" cy="400177"/>
          </a:xfrm>
        </p:grpSpPr>
        <p:sp>
          <p:nvSpPr>
            <p:cNvPr id="7" name="SMARTInkShape-9"/>
            <p:cNvSpPr/>
            <p:nvPr/>
          </p:nvSpPr>
          <p:spPr>
            <a:xfrm>
              <a:off x="2971800" y="2030469"/>
              <a:ext cx="366539" cy="400177"/>
            </a:xfrm>
            <a:custGeom>
              <a:avLst/>
              <a:gdLst/>
              <a:ahLst/>
              <a:cxnLst/>
              <a:rect l="0" t="0" r="0" b="0"/>
              <a:pathLst>
                <a:path w="366539" h="400177">
                  <a:moveTo>
                    <a:pt x="0" y="72651"/>
                  </a:moveTo>
                  <a:lnTo>
                    <a:pt x="300" y="69531"/>
                  </a:lnTo>
                  <a:lnTo>
                    <a:pt x="1332" y="67983"/>
                  </a:lnTo>
                  <a:lnTo>
                    <a:pt x="4067" y="65772"/>
                  </a:lnTo>
                  <a:lnTo>
                    <a:pt x="8846" y="62001"/>
                  </a:lnTo>
                  <a:lnTo>
                    <a:pt x="17536" y="56006"/>
                  </a:lnTo>
                  <a:lnTo>
                    <a:pt x="34815" y="46067"/>
                  </a:lnTo>
                  <a:lnTo>
                    <a:pt x="58717" y="34188"/>
                  </a:lnTo>
                  <a:lnTo>
                    <a:pt x="86632" y="22356"/>
                  </a:lnTo>
                  <a:lnTo>
                    <a:pt x="117832" y="12321"/>
                  </a:lnTo>
                  <a:lnTo>
                    <a:pt x="150742" y="4687"/>
                  </a:lnTo>
                  <a:lnTo>
                    <a:pt x="183901" y="0"/>
                  </a:lnTo>
                  <a:lnTo>
                    <a:pt x="217659" y="32"/>
                  </a:lnTo>
                  <a:lnTo>
                    <a:pt x="248633" y="3915"/>
                  </a:lnTo>
                  <a:lnTo>
                    <a:pt x="270897" y="8707"/>
                  </a:lnTo>
                  <a:lnTo>
                    <a:pt x="284856" y="13820"/>
                  </a:lnTo>
                  <a:lnTo>
                    <a:pt x="293010" y="20214"/>
                  </a:lnTo>
                  <a:lnTo>
                    <a:pt x="296122" y="29932"/>
                  </a:lnTo>
                  <a:lnTo>
                    <a:pt x="292714" y="45865"/>
                  </a:lnTo>
                  <a:lnTo>
                    <a:pt x="280630" y="68471"/>
                  </a:lnTo>
                  <a:lnTo>
                    <a:pt x="260056" y="95487"/>
                  </a:lnTo>
                  <a:lnTo>
                    <a:pt x="232981" y="122690"/>
                  </a:lnTo>
                  <a:lnTo>
                    <a:pt x="202532" y="147182"/>
                  </a:lnTo>
                  <a:lnTo>
                    <a:pt x="174289" y="166517"/>
                  </a:lnTo>
                  <a:lnTo>
                    <a:pt x="152465" y="179754"/>
                  </a:lnTo>
                  <a:lnTo>
                    <a:pt x="137116" y="188261"/>
                  </a:lnTo>
                  <a:lnTo>
                    <a:pt x="127626" y="192852"/>
                  </a:lnTo>
                  <a:lnTo>
                    <a:pt x="122247" y="194717"/>
                  </a:lnTo>
                  <a:lnTo>
                    <a:pt x="120143" y="194178"/>
                  </a:lnTo>
                  <a:lnTo>
                    <a:pt x="124912" y="187936"/>
                  </a:lnTo>
                  <a:lnTo>
                    <a:pt x="140733" y="174814"/>
                  </a:lnTo>
                  <a:lnTo>
                    <a:pt x="164404" y="160159"/>
                  </a:lnTo>
                  <a:lnTo>
                    <a:pt x="191554" y="147390"/>
                  </a:lnTo>
                  <a:lnTo>
                    <a:pt x="220297" y="138430"/>
                  </a:lnTo>
                  <a:lnTo>
                    <a:pt x="249724" y="133973"/>
                  </a:lnTo>
                  <a:lnTo>
                    <a:pt x="278607" y="134699"/>
                  </a:lnTo>
                  <a:lnTo>
                    <a:pt x="306496" y="141890"/>
                  </a:lnTo>
                  <a:lnTo>
                    <a:pt x="332076" y="155268"/>
                  </a:lnTo>
                  <a:lnTo>
                    <a:pt x="351598" y="172176"/>
                  </a:lnTo>
                  <a:lnTo>
                    <a:pt x="363313" y="191985"/>
                  </a:lnTo>
                  <a:lnTo>
                    <a:pt x="366538" y="214969"/>
                  </a:lnTo>
                  <a:lnTo>
                    <a:pt x="361976" y="240806"/>
                  </a:lnTo>
                  <a:lnTo>
                    <a:pt x="350272" y="269199"/>
                  </a:lnTo>
                  <a:lnTo>
                    <a:pt x="331533" y="299269"/>
                  </a:lnTo>
                  <a:lnTo>
                    <a:pt x="306205" y="328661"/>
                  </a:lnTo>
                  <a:lnTo>
                    <a:pt x="276307" y="355507"/>
                  </a:lnTo>
                  <a:lnTo>
                    <a:pt x="244642" y="377749"/>
                  </a:lnTo>
                  <a:lnTo>
                    <a:pt x="212894" y="393044"/>
                  </a:lnTo>
                  <a:lnTo>
                    <a:pt x="182122" y="400176"/>
                  </a:lnTo>
                  <a:lnTo>
                    <a:pt x="153898" y="399503"/>
                  </a:lnTo>
                  <a:lnTo>
                    <a:pt x="128029" y="393868"/>
                  </a:lnTo>
                  <a:lnTo>
                    <a:pt x="104697" y="382079"/>
                  </a:lnTo>
                  <a:lnTo>
                    <a:pt x="83820" y="362211"/>
                  </a:lnTo>
                </a:path>
              </a:pathLst>
            </a:custGeom>
            <a:ln w="1270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0"/>
            <p:cNvSpPr/>
            <p:nvPr/>
          </p:nvSpPr>
          <p:spPr>
            <a:xfrm>
              <a:off x="3086100" y="2156460"/>
              <a:ext cx="15241" cy="213361"/>
            </a:xfrm>
            <a:custGeom>
              <a:avLst/>
              <a:gdLst/>
              <a:ahLst/>
              <a:cxnLst/>
              <a:rect l="0" t="0" r="0" b="0"/>
              <a:pathLst>
                <a:path w="15241" h="213361">
                  <a:moveTo>
                    <a:pt x="0" y="0"/>
                  </a:moveTo>
                  <a:lnTo>
                    <a:pt x="16" y="32737"/>
                  </a:lnTo>
                  <a:lnTo>
                    <a:pt x="602" y="64514"/>
                  </a:lnTo>
                  <a:lnTo>
                    <a:pt x="2410" y="97137"/>
                  </a:lnTo>
                  <a:lnTo>
                    <a:pt x="5545" y="131363"/>
                  </a:lnTo>
                  <a:lnTo>
                    <a:pt x="9417" y="165231"/>
                  </a:lnTo>
                  <a:lnTo>
                    <a:pt x="13175" y="194788"/>
                  </a:lnTo>
                  <a:lnTo>
                    <a:pt x="15240" y="213360"/>
                  </a:lnTo>
                </a:path>
              </a:pathLst>
            </a:custGeom>
            <a:ln w="1270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8"/>
          <p:cNvGrpSpPr/>
          <p:nvPr/>
        </p:nvGrpSpPr>
        <p:grpSpPr>
          <a:xfrm>
            <a:off x="4144380" y="1963642"/>
            <a:ext cx="1070717" cy="467139"/>
            <a:chOff x="4144380" y="1963642"/>
            <a:chExt cx="1070717" cy="467139"/>
          </a:xfrm>
        </p:grpSpPr>
        <p:sp>
          <p:nvSpPr>
            <p:cNvPr id="10" name="SMARTInkShape-11"/>
            <p:cNvSpPr/>
            <p:nvPr/>
          </p:nvSpPr>
          <p:spPr>
            <a:xfrm>
              <a:off x="4157832" y="2133600"/>
              <a:ext cx="238909" cy="76201"/>
            </a:xfrm>
            <a:custGeom>
              <a:avLst/>
              <a:gdLst/>
              <a:ahLst/>
              <a:cxnLst/>
              <a:rect l="0" t="0" r="0" b="0"/>
              <a:pathLst>
                <a:path w="238909" h="76201">
                  <a:moveTo>
                    <a:pt x="2688" y="76200"/>
                  </a:moveTo>
                  <a:lnTo>
                    <a:pt x="0" y="75591"/>
                  </a:lnTo>
                  <a:lnTo>
                    <a:pt x="167" y="72679"/>
                  </a:lnTo>
                  <a:lnTo>
                    <a:pt x="1243" y="68999"/>
                  </a:lnTo>
                  <a:lnTo>
                    <a:pt x="2985" y="65130"/>
                  </a:lnTo>
                  <a:lnTo>
                    <a:pt x="9645" y="59342"/>
                  </a:lnTo>
                  <a:lnTo>
                    <a:pt x="26908" y="49527"/>
                  </a:lnTo>
                  <a:lnTo>
                    <a:pt x="52447" y="37832"/>
                  </a:lnTo>
                  <a:lnTo>
                    <a:pt x="82170" y="26779"/>
                  </a:lnTo>
                  <a:lnTo>
                    <a:pt x="113951" y="17809"/>
                  </a:lnTo>
                  <a:lnTo>
                    <a:pt x="146561" y="10904"/>
                  </a:lnTo>
                  <a:lnTo>
                    <a:pt x="178730" y="5517"/>
                  </a:lnTo>
                  <a:lnTo>
                    <a:pt x="209784" y="1831"/>
                  </a:lnTo>
                  <a:lnTo>
                    <a:pt x="238908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2"/>
            <p:cNvSpPr/>
            <p:nvPr/>
          </p:nvSpPr>
          <p:spPr>
            <a:xfrm>
              <a:off x="4267200" y="2003471"/>
              <a:ext cx="130951" cy="427310"/>
            </a:xfrm>
            <a:custGeom>
              <a:avLst/>
              <a:gdLst/>
              <a:ahLst/>
              <a:cxnLst/>
              <a:rect l="0" t="0" r="0" b="0"/>
              <a:pathLst>
                <a:path w="130951" h="427310">
                  <a:moveTo>
                    <a:pt x="0" y="23449"/>
                  </a:moveTo>
                  <a:lnTo>
                    <a:pt x="3999" y="20132"/>
                  </a:lnTo>
                  <a:lnTo>
                    <a:pt x="7276" y="18249"/>
                  </a:lnTo>
                  <a:lnTo>
                    <a:pt x="11433" y="14553"/>
                  </a:lnTo>
                  <a:lnTo>
                    <a:pt x="17307" y="8232"/>
                  </a:lnTo>
                  <a:lnTo>
                    <a:pt x="22473" y="3294"/>
                  </a:lnTo>
                  <a:lnTo>
                    <a:pt x="27223" y="751"/>
                  </a:lnTo>
                  <a:lnTo>
                    <a:pt x="32108" y="0"/>
                  </a:lnTo>
                  <a:lnTo>
                    <a:pt x="36634" y="274"/>
                  </a:lnTo>
                  <a:lnTo>
                    <a:pt x="41261" y="1861"/>
                  </a:lnTo>
                  <a:lnTo>
                    <a:pt x="46801" y="6872"/>
                  </a:lnTo>
                  <a:lnTo>
                    <a:pt x="54401" y="19539"/>
                  </a:lnTo>
                  <a:lnTo>
                    <a:pt x="63753" y="41180"/>
                  </a:lnTo>
                  <a:lnTo>
                    <a:pt x="73682" y="68640"/>
                  </a:lnTo>
                  <a:lnTo>
                    <a:pt x="83868" y="98931"/>
                  </a:lnTo>
                  <a:lnTo>
                    <a:pt x="93720" y="129561"/>
                  </a:lnTo>
                  <a:lnTo>
                    <a:pt x="102155" y="158827"/>
                  </a:lnTo>
                  <a:lnTo>
                    <a:pt x="109267" y="187245"/>
                  </a:lnTo>
                  <a:lnTo>
                    <a:pt x="115368" y="214969"/>
                  </a:lnTo>
                  <a:lnTo>
                    <a:pt x="120348" y="241990"/>
                  </a:lnTo>
                  <a:lnTo>
                    <a:pt x="123946" y="268466"/>
                  </a:lnTo>
                  <a:lnTo>
                    <a:pt x="126315" y="295981"/>
                  </a:lnTo>
                  <a:lnTo>
                    <a:pt x="128095" y="325569"/>
                  </a:lnTo>
                  <a:lnTo>
                    <a:pt x="129917" y="353664"/>
                  </a:lnTo>
                  <a:lnTo>
                    <a:pt x="130950" y="378480"/>
                  </a:lnTo>
                  <a:lnTo>
                    <a:pt x="130473" y="401321"/>
                  </a:lnTo>
                  <a:lnTo>
                    <a:pt x="127745" y="419357"/>
                  </a:lnTo>
                  <a:lnTo>
                    <a:pt x="121920" y="42730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3"/>
            <p:cNvSpPr/>
            <p:nvPr/>
          </p:nvSpPr>
          <p:spPr>
            <a:xfrm>
              <a:off x="4144380" y="2034540"/>
              <a:ext cx="99961" cy="284310"/>
            </a:xfrm>
            <a:custGeom>
              <a:avLst/>
              <a:gdLst/>
              <a:ahLst/>
              <a:cxnLst/>
              <a:rect l="0" t="0" r="0" b="0"/>
              <a:pathLst>
                <a:path w="99961" h="284310">
                  <a:moveTo>
                    <a:pt x="99960" y="0"/>
                  </a:moveTo>
                  <a:lnTo>
                    <a:pt x="97446" y="24479"/>
                  </a:lnTo>
                  <a:lnTo>
                    <a:pt x="91198" y="55973"/>
                  </a:lnTo>
                  <a:lnTo>
                    <a:pt x="82831" y="88716"/>
                  </a:lnTo>
                  <a:lnTo>
                    <a:pt x="73198" y="122606"/>
                  </a:lnTo>
                  <a:lnTo>
                    <a:pt x="62711" y="157035"/>
                  </a:lnTo>
                  <a:lnTo>
                    <a:pt x="51669" y="190778"/>
                  </a:lnTo>
                  <a:lnTo>
                    <a:pt x="39190" y="224191"/>
                  </a:lnTo>
                  <a:lnTo>
                    <a:pt x="24922" y="256944"/>
                  </a:lnTo>
                  <a:lnTo>
                    <a:pt x="11788" y="280288"/>
                  </a:lnTo>
                  <a:lnTo>
                    <a:pt x="4109" y="284309"/>
                  </a:lnTo>
                  <a:lnTo>
                    <a:pt x="453" y="277049"/>
                  </a:lnTo>
                  <a:lnTo>
                    <a:pt x="0" y="263236"/>
                  </a:lnTo>
                  <a:lnTo>
                    <a:pt x="900" y="25146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4"/>
            <p:cNvSpPr/>
            <p:nvPr/>
          </p:nvSpPr>
          <p:spPr>
            <a:xfrm>
              <a:off x="4615678" y="2044586"/>
              <a:ext cx="223023" cy="249035"/>
            </a:xfrm>
            <a:custGeom>
              <a:avLst/>
              <a:gdLst/>
              <a:ahLst/>
              <a:cxnLst/>
              <a:rect l="0" t="0" r="0" b="0"/>
              <a:pathLst>
                <a:path w="223023" h="249035">
                  <a:moveTo>
                    <a:pt x="9662" y="241414"/>
                  </a:moveTo>
                  <a:lnTo>
                    <a:pt x="0" y="235800"/>
                  </a:lnTo>
                  <a:lnTo>
                    <a:pt x="1704" y="216179"/>
                  </a:lnTo>
                  <a:lnTo>
                    <a:pt x="8426" y="189662"/>
                  </a:lnTo>
                  <a:lnTo>
                    <a:pt x="18134" y="159043"/>
                  </a:lnTo>
                  <a:lnTo>
                    <a:pt x="30372" y="126398"/>
                  </a:lnTo>
                  <a:lnTo>
                    <a:pt x="46485" y="93175"/>
                  </a:lnTo>
                  <a:lnTo>
                    <a:pt x="67745" y="60570"/>
                  </a:lnTo>
                  <a:lnTo>
                    <a:pt x="89970" y="33003"/>
                  </a:lnTo>
                  <a:lnTo>
                    <a:pt x="110184" y="14277"/>
                  </a:lnTo>
                  <a:lnTo>
                    <a:pt x="129043" y="3313"/>
                  </a:lnTo>
                  <a:lnTo>
                    <a:pt x="146661" y="0"/>
                  </a:lnTo>
                  <a:lnTo>
                    <a:pt x="164337" y="4448"/>
                  </a:lnTo>
                  <a:lnTo>
                    <a:pt x="179711" y="16889"/>
                  </a:lnTo>
                  <a:lnTo>
                    <a:pt x="192653" y="36959"/>
                  </a:lnTo>
                  <a:lnTo>
                    <a:pt x="202118" y="61037"/>
                  </a:lnTo>
                  <a:lnTo>
                    <a:pt x="208116" y="88473"/>
                  </a:lnTo>
                  <a:lnTo>
                    <a:pt x="211568" y="119203"/>
                  </a:lnTo>
                  <a:lnTo>
                    <a:pt x="213441" y="152771"/>
                  </a:lnTo>
                  <a:lnTo>
                    <a:pt x="214421" y="186060"/>
                  </a:lnTo>
                  <a:lnTo>
                    <a:pt x="215062" y="212748"/>
                  </a:lnTo>
                  <a:lnTo>
                    <a:pt x="216017" y="232383"/>
                  </a:lnTo>
                  <a:lnTo>
                    <a:pt x="218191" y="244356"/>
                  </a:lnTo>
                  <a:lnTo>
                    <a:pt x="223022" y="24903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5"/>
            <p:cNvSpPr/>
            <p:nvPr/>
          </p:nvSpPr>
          <p:spPr>
            <a:xfrm>
              <a:off x="5021580" y="2004060"/>
              <a:ext cx="12101" cy="289561"/>
            </a:xfrm>
            <a:custGeom>
              <a:avLst/>
              <a:gdLst/>
              <a:ahLst/>
              <a:cxnLst/>
              <a:rect l="0" t="0" r="0" b="0"/>
              <a:pathLst>
                <a:path w="12101" h="289561">
                  <a:moveTo>
                    <a:pt x="0" y="0"/>
                  </a:moveTo>
                  <a:lnTo>
                    <a:pt x="2178" y="24760"/>
                  </a:lnTo>
                  <a:lnTo>
                    <a:pt x="5570" y="56922"/>
                  </a:lnTo>
                  <a:lnTo>
                    <a:pt x="8851" y="90552"/>
                  </a:lnTo>
                  <a:lnTo>
                    <a:pt x="11297" y="124409"/>
                  </a:lnTo>
                  <a:lnTo>
                    <a:pt x="12100" y="158231"/>
                  </a:lnTo>
                  <a:lnTo>
                    <a:pt x="11228" y="192134"/>
                  </a:lnTo>
                  <a:lnTo>
                    <a:pt x="9883" y="226560"/>
                  </a:lnTo>
                  <a:lnTo>
                    <a:pt x="8719" y="258779"/>
                  </a:lnTo>
                  <a:lnTo>
                    <a:pt x="7916" y="282955"/>
                  </a:lnTo>
                  <a:lnTo>
                    <a:pt x="7620" y="28956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6"/>
            <p:cNvSpPr/>
            <p:nvPr/>
          </p:nvSpPr>
          <p:spPr>
            <a:xfrm>
              <a:off x="4968240" y="1963642"/>
              <a:ext cx="246857" cy="360557"/>
            </a:xfrm>
            <a:custGeom>
              <a:avLst/>
              <a:gdLst/>
              <a:ahLst/>
              <a:cxnLst/>
              <a:rect l="0" t="0" r="0" b="0"/>
              <a:pathLst>
                <a:path w="246857" h="360557">
                  <a:moveTo>
                    <a:pt x="0" y="32798"/>
                  </a:moveTo>
                  <a:lnTo>
                    <a:pt x="693" y="24151"/>
                  </a:lnTo>
                  <a:lnTo>
                    <a:pt x="2603" y="19358"/>
                  </a:lnTo>
                  <a:lnTo>
                    <a:pt x="9710" y="14515"/>
                  </a:lnTo>
                  <a:lnTo>
                    <a:pt x="27135" y="8042"/>
                  </a:lnTo>
                  <a:lnTo>
                    <a:pt x="52446" y="2590"/>
                  </a:lnTo>
                  <a:lnTo>
                    <a:pt x="80094" y="0"/>
                  </a:lnTo>
                  <a:lnTo>
                    <a:pt x="103243" y="540"/>
                  </a:lnTo>
                  <a:lnTo>
                    <a:pt x="121466" y="5353"/>
                  </a:lnTo>
                  <a:lnTo>
                    <a:pt x="136283" y="14530"/>
                  </a:lnTo>
                  <a:lnTo>
                    <a:pt x="146289" y="23739"/>
                  </a:lnTo>
                  <a:lnTo>
                    <a:pt x="151919" y="32006"/>
                  </a:lnTo>
                  <a:lnTo>
                    <a:pt x="153431" y="41610"/>
                  </a:lnTo>
                  <a:lnTo>
                    <a:pt x="149122" y="56529"/>
                  </a:lnTo>
                  <a:lnTo>
                    <a:pt x="137641" y="77766"/>
                  </a:lnTo>
                  <a:lnTo>
                    <a:pt x="120653" y="100434"/>
                  </a:lnTo>
                  <a:lnTo>
                    <a:pt x="102373" y="119516"/>
                  </a:lnTo>
                  <a:lnTo>
                    <a:pt x="88069" y="131988"/>
                  </a:lnTo>
                  <a:lnTo>
                    <a:pt x="79167" y="137843"/>
                  </a:lnTo>
                  <a:lnTo>
                    <a:pt x="74131" y="138813"/>
                  </a:lnTo>
                  <a:lnTo>
                    <a:pt x="71569" y="137882"/>
                  </a:lnTo>
                  <a:lnTo>
                    <a:pt x="70650" y="136535"/>
                  </a:lnTo>
                  <a:lnTo>
                    <a:pt x="70898" y="135253"/>
                  </a:lnTo>
                  <a:lnTo>
                    <a:pt x="73823" y="132653"/>
                  </a:lnTo>
                  <a:lnTo>
                    <a:pt x="84314" y="126982"/>
                  </a:lnTo>
                  <a:lnTo>
                    <a:pt x="104778" y="120418"/>
                  </a:lnTo>
                  <a:lnTo>
                    <a:pt x="131702" y="117109"/>
                  </a:lnTo>
                  <a:lnTo>
                    <a:pt x="161034" y="119697"/>
                  </a:lnTo>
                  <a:lnTo>
                    <a:pt x="190379" y="129047"/>
                  </a:lnTo>
                  <a:lnTo>
                    <a:pt x="216112" y="143054"/>
                  </a:lnTo>
                  <a:lnTo>
                    <a:pt x="234213" y="159738"/>
                  </a:lnTo>
                  <a:lnTo>
                    <a:pt x="244363" y="181491"/>
                  </a:lnTo>
                  <a:lnTo>
                    <a:pt x="246856" y="207157"/>
                  </a:lnTo>
                  <a:lnTo>
                    <a:pt x="242074" y="234352"/>
                  </a:lnTo>
                  <a:lnTo>
                    <a:pt x="229207" y="262995"/>
                  </a:lnTo>
                  <a:lnTo>
                    <a:pt x="210185" y="291238"/>
                  </a:lnTo>
                  <a:lnTo>
                    <a:pt x="187191" y="316225"/>
                  </a:lnTo>
                  <a:lnTo>
                    <a:pt x="162331" y="336070"/>
                  </a:lnTo>
                  <a:lnTo>
                    <a:pt x="141153" y="349639"/>
                  </a:lnTo>
                  <a:lnTo>
                    <a:pt x="126013" y="357468"/>
                  </a:lnTo>
                  <a:lnTo>
                    <a:pt x="114632" y="360556"/>
                  </a:lnTo>
                  <a:lnTo>
                    <a:pt x="104077" y="358740"/>
                  </a:lnTo>
                  <a:lnTo>
                    <a:pt x="92858" y="352110"/>
                  </a:lnTo>
                  <a:lnTo>
                    <a:pt x="79339" y="336893"/>
                  </a:lnTo>
                  <a:lnTo>
                    <a:pt x="60960" y="30711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9"/>
          <p:cNvGrpSpPr/>
          <p:nvPr/>
        </p:nvGrpSpPr>
        <p:grpSpPr>
          <a:xfrm>
            <a:off x="6105661" y="1912620"/>
            <a:ext cx="523740" cy="312698"/>
            <a:chOff x="6105661" y="1912620"/>
            <a:chExt cx="523740" cy="312698"/>
          </a:xfrm>
        </p:grpSpPr>
        <p:sp>
          <p:nvSpPr>
            <p:cNvPr id="17" name="SMARTInkShape-17"/>
            <p:cNvSpPr/>
            <p:nvPr/>
          </p:nvSpPr>
          <p:spPr>
            <a:xfrm>
              <a:off x="6115786" y="2084918"/>
              <a:ext cx="36538" cy="140400"/>
            </a:xfrm>
            <a:custGeom>
              <a:avLst/>
              <a:gdLst/>
              <a:ahLst/>
              <a:cxnLst/>
              <a:rect l="0" t="0" r="0" b="0"/>
              <a:pathLst>
                <a:path w="36538" h="140400">
                  <a:moveTo>
                    <a:pt x="3074" y="10582"/>
                  </a:moveTo>
                  <a:lnTo>
                    <a:pt x="1405" y="4105"/>
                  </a:lnTo>
                  <a:lnTo>
                    <a:pt x="0" y="0"/>
                  </a:lnTo>
                  <a:lnTo>
                    <a:pt x="863" y="839"/>
                  </a:lnTo>
                  <a:lnTo>
                    <a:pt x="2849" y="9143"/>
                  </a:lnTo>
                  <a:lnTo>
                    <a:pt x="5832" y="22675"/>
                  </a:lnTo>
                  <a:lnTo>
                    <a:pt x="10124" y="40842"/>
                  </a:lnTo>
                  <a:lnTo>
                    <a:pt x="16309" y="65308"/>
                  </a:lnTo>
                  <a:lnTo>
                    <a:pt x="22787" y="91661"/>
                  </a:lnTo>
                  <a:lnTo>
                    <a:pt x="28629" y="113137"/>
                  </a:lnTo>
                  <a:lnTo>
                    <a:pt x="33815" y="130162"/>
                  </a:lnTo>
                  <a:lnTo>
                    <a:pt x="36537" y="140399"/>
                  </a:lnTo>
                  <a:lnTo>
                    <a:pt x="33554" y="14012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8"/>
            <p:cNvSpPr/>
            <p:nvPr/>
          </p:nvSpPr>
          <p:spPr>
            <a:xfrm>
              <a:off x="6105661" y="1973580"/>
              <a:ext cx="231157" cy="199356"/>
            </a:xfrm>
            <a:custGeom>
              <a:avLst/>
              <a:gdLst/>
              <a:ahLst/>
              <a:cxnLst/>
              <a:rect l="0" t="0" r="0" b="0"/>
              <a:pathLst>
                <a:path w="231157" h="199356">
                  <a:moveTo>
                    <a:pt x="5579" y="121920"/>
                  </a:moveTo>
                  <a:lnTo>
                    <a:pt x="4888" y="113234"/>
                  </a:lnTo>
                  <a:lnTo>
                    <a:pt x="3167" y="107006"/>
                  </a:lnTo>
                  <a:lnTo>
                    <a:pt x="1307" y="97898"/>
                  </a:lnTo>
                  <a:lnTo>
                    <a:pt x="0" y="86852"/>
                  </a:lnTo>
                  <a:lnTo>
                    <a:pt x="821" y="78804"/>
                  </a:lnTo>
                  <a:lnTo>
                    <a:pt x="6269" y="73977"/>
                  </a:lnTo>
                  <a:lnTo>
                    <a:pt x="15476" y="71713"/>
                  </a:lnTo>
                  <a:lnTo>
                    <a:pt x="26519" y="73433"/>
                  </a:lnTo>
                  <a:lnTo>
                    <a:pt x="42716" y="83193"/>
                  </a:lnTo>
                  <a:lnTo>
                    <a:pt x="66448" y="102220"/>
                  </a:lnTo>
                  <a:lnTo>
                    <a:pt x="95773" y="126207"/>
                  </a:lnTo>
                  <a:lnTo>
                    <a:pt x="126428" y="150146"/>
                  </a:lnTo>
                  <a:lnTo>
                    <a:pt x="154158" y="170064"/>
                  </a:lnTo>
                  <a:lnTo>
                    <a:pt x="175671" y="183892"/>
                  </a:lnTo>
                  <a:lnTo>
                    <a:pt x="189835" y="192371"/>
                  </a:lnTo>
                  <a:lnTo>
                    <a:pt x="198822" y="197048"/>
                  </a:lnTo>
                  <a:lnTo>
                    <a:pt x="205538" y="199041"/>
                  </a:lnTo>
                  <a:lnTo>
                    <a:pt x="211539" y="199355"/>
                  </a:lnTo>
                  <a:lnTo>
                    <a:pt x="216699" y="198805"/>
                  </a:lnTo>
                  <a:lnTo>
                    <a:pt x="221789" y="197160"/>
                  </a:lnTo>
                  <a:lnTo>
                    <a:pt x="226486" y="194533"/>
                  </a:lnTo>
                  <a:lnTo>
                    <a:pt x="229779" y="190202"/>
                  </a:lnTo>
                  <a:lnTo>
                    <a:pt x="231156" y="181946"/>
                  </a:lnTo>
                  <a:lnTo>
                    <a:pt x="228066" y="166921"/>
                  </a:lnTo>
                  <a:lnTo>
                    <a:pt x="218177" y="143241"/>
                  </a:lnTo>
                  <a:lnTo>
                    <a:pt x="203381" y="113521"/>
                  </a:lnTo>
                  <a:lnTo>
                    <a:pt x="186735" y="81445"/>
                  </a:lnTo>
                  <a:lnTo>
                    <a:pt x="170623" y="50105"/>
                  </a:lnTo>
                  <a:lnTo>
                    <a:pt x="157323" y="21832"/>
                  </a:lnTo>
                  <a:lnTo>
                    <a:pt x="150359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9"/>
            <p:cNvSpPr/>
            <p:nvPr/>
          </p:nvSpPr>
          <p:spPr>
            <a:xfrm>
              <a:off x="6380535" y="2042160"/>
              <a:ext cx="92910" cy="80601"/>
            </a:xfrm>
            <a:custGeom>
              <a:avLst/>
              <a:gdLst/>
              <a:ahLst/>
              <a:cxnLst/>
              <a:rect l="0" t="0" r="0" b="0"/>
              <a:pathLst>
                <a:path w="92910" h="80601">
                  <a:moveTo>
                    <a:pt x="12645" y="0"/>
                  </a:moveTo>
                  <a:lnTo>
                    <a:pt x="11893" y="4144"/>
                  </a:lnTo>
                  <a:lnTo>
                    <a:pt x="9795" y="8951"/>
                  </a:lnTo>
                  <a:lnTo>
                    <a:pt x="7039" y="14781"/>
                  </a:lnTo>
                  <a:lnTo>
                    <a:pt x="3911" y="21518"/>
                  </a:lnTo>
                  <a:lnTo>
                    <a:pt x="1342" y="28961"/>
                  </a:lnTo>
                  <a:lnTo>
                    <a:pt x="0" y="36670"/>
                  </a:lnTo>
                  <a:lnTo>
                    <a:pt x="1253" y="45199"/>
                  </a:lnTo>
                  <a:lnTo>
                    <a:pt x="6343" y="55505"/>
                  </a:lnTo>
                  <a:lnTo>
                    <a:pt x="13618" y="65620"/>
                  </a:lnTo>
                  <a:lnTo>
                    <a:pt x="21224" y="73086"/>
                  </a:lnTo>
                  <a:lnTo>
                    <a:pt x="28798" y="77822"/>
                  </a:lnTo>
                  <a:lnTo>
                    <a:pt x="35697" y="80220"/>
                  </a:lnTo>
                  <a:lnTo>
                    <a:pt x="42471" y="80600"/>
                  </a:lnTo>
                  <a:lnTo>
                    <a:pt x="50048" y="79565"/>
                  </a:lnTo>
                  <a:lnTo>
                    <a:pt x="59029" y="77280"/>
                  </a:lnTo>
                  <a:lnTo>
                    <a:pt x="70041" y="71729"/>
                  </a:lnTo>
                  <a:lnTo>
                    <a:pt x="82162" y="62917"/>
                  </a:lnTo>
                  <a:lnTo>
                    <a:pt x="91257" y="53398"/>
                  </a:lnTo>
                  <a:lnTo>
                    <a:pt x="92909" y="41704"/>
                  </a:lnTo>
                  <a:lnTo>
                    <a:pt x="83131" y="28373"/>
                  </a:lnTo>
                  <a:lnTo>
                    <a:pt x="63889" y="16868"/>
                  </a:lnTo>
                  <a:lnTo>
                    <a:pt x="40709" y="7884"/>
                  </a:lnTo>
                  <a:lnTo>
                    <a:pt x="18349" y="2071"/>
                  </a:lnTo>
                  <a:lnTo>
                    <a:pt x="5025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0"/>
            <p:cNvSpPr/>
            <p:nvPr/>
          </p:nvSpPr>
          <p:spPr>
            <a:xfrm>
              <a:off x="6494872" y="1912620"/>
              <a:ext cx="134529" cy="205741"/>
            </a:xfrm>
            <a:custGeom>
              <a:avLst/>
              <a:gdLst/>
              <a:ahLst/>
              <a:cxnLst/>
              <a:rect l="0" t="0" r="0" b="0"/>
              <a:pathLst>
                <a:path w="134529" h="205741">
                  <a:moveTo>
                    <a:pt x="4988" y="0"/>
                  </a:moveTo>
                  <a:lnTo>
                    <a:pt x="0" y="2564"/>
                  </a:lnTo>
                  <a:lnTo>
                    <a:pt x="1518" y="12234"/>
                  </a:lnTo>
                  <a:lnTo>
                    <a:pt x="9289" y="31317"/>
                  </a:lnTo>
                  <a:lnTo>
                    <a:pt x="23476" y="58486"/>
                  </a:lnTo>
                  <a:lnTo>
                    <a:pt x="43987" y="90228"/>
                  </a:lnTo>
                  <a:lnTo>
                    <a:pt x="68544" y="123620"/>
                  </a:lnTo>
                  <a:lnTo>
                    <a:pt x="91692" y="153341"/>
                  </a:lnTo>
                  <a:lnTo>
                    <a:pt x="108177" y="173190"/>
                  </a:lnTo>
                  <a:lnTo>
                    <a:pt x="118493" y="184737"/>
                  </a:lnTo>
                  <a:lnTo>
                    <a:pt x="125834" y="192843"/>
                  </a:lnTo>
                  <a:lnTo>
                    <a:pt x="130852" y="199067"/>
                  </a:lnTo>
                  <a:lnTo>
                    <a:pt x="134528" y="20574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1"/>
            <p:cNvSpPr/>
            <p:nvPr/>
          </p:nvSpPr>
          <p:spPr>
            <a:xfrm>
              <a:off x="6486070" y="1965960"/>
              <a:ext cx="112851" cy="45721"/>
            </a:xfrm>
            <a:custGeom>
              <a:avLst/>
              <a:gdLst/>
              <a:ahLst/>
              <a:cxnLst/>
              <a:rect l="0" t="0" r="0" b="0"/>
              <a:pathLst>
                <a:path w="112851" h="45721">
                  <a:moveTo>
                    <a:pt x="6170" y="45720"/>
                  </a:moveTo>
                  <a:lnTo>
                    <a:pt x="1575" y="45331"/>
                  </a:lnTo>
                  <a:lnTo>
                    <a:pt x="198" y="43882"/>
                  </a:lnTo>
                  <a:lnTo>
                    <a:pt x="0" y="42328"/>
                  </a:lnTo>
                  <a:lnTo>
                    <a:pt x="1210" y="40990"/>
                  </a:lnTo>
                  <a:lnTo>
                    <a:pt x="6047" y="39708"/>
                  </a:lnTo>
                  <a:lnTo>
                    <a:pt x="18302" y="36779"/>
                  </a:lnTo>
                  <a:lnTo>
                    <a:pt x="37101" y="30487"/>
                  </a:lnTo>
                  <a:lnTo>
                    <a:pt x="57675" y="22519"/>
                  </a:lnTo>
                  <a:lnTo>
                    <a:pt x="78469" y="14532"/>
                  </a:lnTo>
                  <a:lnTo>
                    <a:pt x="97822" y="6919"/>
                  </a:lnTo>
                  <a:lnTo>
                    <a:pt x="112850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006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1752600"/>
            <a:ext cx="6909683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999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1414884"/>
            <a:ext cx="7605925" cy="11759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566930"/>
            <a:ext cx="6858000" cy="310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19200"/>
            <a:ext cx="6781800" cy="523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79124"/>
      </p:ext>
    </p:extLst>
  </p:cSld>
  <p:clrMapOvr>
    <a:masterClrMapping/>
  </p:clrMapOvr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3799</TotalTime>
  <Words>25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iRespondGraphMaster</vt:lpstr>
      <vt:lpstr>Office Theme</vt:lpstr>
      <vt:lpstr>iRespondQuestionMaster</vt:lpstr>
      <vt:lpstr>GSE Geometry</vt:lpstr>
      <vt:lpstr>Key Ideas</vt:lpstr>
      <vt:lpstr>Key Ideas</vt:lpstr>
      <vt:lpstr>Key Ideas</vt:lpstr>
      <vt:lpstr>Example</vt:lpstr>
      <vt:lpstr>Example</vt:lpstr>
      <vt:lpstr>Solution</vt:lpstr>
      <vt:lpstr>Example</vt:lpstr>
      <vt:lpstr>Example</vt:lpstr>
      <vt:lpstr>Solution:</vt:lpstr>
      <vt:lpstr>Mutually Exclusive Events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Aaron Harrison</cp:lastModifiedBy>
  <cp:revision>77</cp:revision>
  <cp:lastPrinted>2014-04-30T17:40:20Z</cp:lastPrinted>
  <dcterms:created xsi:type="dcterms:W3CDTF">2012-11-27T01:45:48Z</dcterms:created>
  <dcterms:modified xsi:type="dcterms:W3CDTF">2019-04-20T18:12:02Z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